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14"/>
  </p:notesMasterIdLst>
  <p:handoutMasterIdLst>
    <p:handoutMasterId r:id="rId15"/>
  </p:handoutMasterIdLst>
  <p:sldIdLst>
    <p:sldId id="359" r:id="rId2"/>
    <p:sldId id="360" r:id="rId3"/>
    <p:sldId id="361" r:id="rId4"/>
    <p:sldId id="363" r:id="rId5"/>
    <p:sldId id="362" r:id="rId6"/>
    <p:sldId id="364" r:id="rId7"/>
    <p:sldId id="365" r:id="rId8"/>
    <p:sldId id="373" r:id="rId9"/>
    <p:sldId id="374" r:id="rId10"/>
    <p:sldId id="366" r:id="rId11"/>
    <p:sldId id="377" r:id="rId12"/>
    <p:sldId id="378" r:id="rId13"/>
  </p:sldIdLst>
  <p:sldSz cx="12192000" cy="6858000"/>
  <p:notesSz cx="6735763" cy="98694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만든 이 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7053"/>
    <a:srgbClr val="93C2E8"/>
    <a:srgbClr val="DDF0F0"/>
    <a:srgbClr val="EC018C"/>
    <a:srgbClr val="E1F1E3"/>
    <a:srgbClr val="DBEBF9"/>
    <a:srgbClr val="AFE2FA"/>
    <a:srgbClr val="E9E9E9"/>
    <a:srgbClr val="EEDCEB"/>
    <a:srgbClr val="E3F2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88970" autoAdjust="0"/>
  </p:normalViewPr>
  <p:slideViewPr>
    <p:cSldViewPr showGuides="1">
      <p:cViewPr varScale="1">
        <p:scale>
          <a:sx n="98" d="100"/>
          <a:sy n="98" d="100"/>
        </p:scale>
        <p:origin x="1266" y="72"/>
      </p:cViewPr>
      <p:guideLst>
        <p:guide orient="horz" pos="2205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4074" y="102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0E171-64BC-4A2F-AEEC-26D920F8C9F1}" type="datetimeFigureOut">
              <a:rPr lang="ko-KR" altLang="en-US" smtClean="0"/>
              <a:t>2024-06-25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4188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4763" y="9374188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0E3D7-F919-481C-81E4-CCE2DD154C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30520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D1AB8-4A78-4709-B4FB-4CE1EDED0629}" type="datetimeFigureOut">
              <a:rPr lang="ko-KR" altLang="en-US" smtClean="0"/>
              <a:t>2024-06-25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77788" y="739775"/>
            <a:ext cx="658018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3286E0-17FA-4A2A-95E8-697269157411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216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0077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D3286E0-17FA-4A2A-95E8-697269157411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660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.png"/><Relationship Id="rId4" Type="http://schemas.openxmlformats.org/officeDocument/2006/relationships/image" Target="../media/image5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bg>
      <p:bgPr>
        <a:solidFill>
          <a:srgbClr val="40B6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사각형: 둥근 모서리 1">
            <a:extLst>
              <a:ext uri="{FF2B5EF4-FFF2-40B4-BE49-F238E27FC236}">
                <a16:creationId xmlns:a16="http://schemas.microsoft.com/office/drawing/2014/main" id="{6A87D130-4B1E-7CC6-A26E-E3CF9B864F9B}"/>
              </a:ext>
            </a:extLst>
          </p:cNvPr>
          <p:cNvSpPr/>
          <p:nvPr userDrawn="1"/>
        </p:nvSpPr>
        <p:spPr>
          <a:xfrm>
            <a:off x="7938516" y="493776"/>
            <a:ext cx="3813048" cy="5641848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D732C4DA-D634-14E5-B29D-4BE7D65923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DF0306B9-A850-EB2A-2C10-853DDC97590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231614" y="3918243"/>
            <a:ext cx="1648822" cy="241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641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스스로준비학습">
    <p:bg>
      <p:bgPr>
        <a:solidFill>
          <a:srgbClr val="DEF0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자유형: 도형 5">
            <a:extLst>
              <a:ext uri="{FF2B5EF4-FFF2-40B4-BE49-F238E27FC236}">
                <a16:creationId xmlns:a16="http://schemas.microsoft.com/office/drawing/2014/main" id="{9AB661F2-3A90-C1F5-F1C6-7F96B419CA42}"/>
              </a:ext>
            </a:extLst>
          </p:cNvPr>
          <p:cNvSpPr/>
          <p:nvPr userDrawn="1"/>
        </p:nvSpPr>
        <p:spPr>
          <a:xfrm>
            <a:off x="192444" y="980018"/>
            <a:ext cx="11999556" cy="5877982"/>
          </a:xfrm>
          <a:custGeom>
            <a:avLst/>
            <a:gdLst>
              <a:gd name="connsiteX0" fmla="*/ 757976 w 11999556"/>
              <a:gd name="connsiteY0" fmla="*/ 0 h 5877982"/>
              <a:gd name="connsiteX1" fmla="*/ 11999556 w 11999556"/>
              <a:gd name="connsiteY1" fmla="*/ 0 h 5877982"/>
              <a:gd name="connsiteX2" fmla="*/ 11999556 w 11999556"/>
              <a:gd name="connsiteY2" fmla="*/ 5877982 h 5877982"/>
              <a:gd name="connsiteX3" fmla="*/ 0 w 11999556"/>
              <a:gd name="connsiteY3" fmla="*/ 5877982 h 5877982"/>
              <a:gd name="connsiteX4" fmla="*/ 0 w 11999556"/>
              <a:gd name="connsiteY4" fmla="*/ 757975 h 5877982"/>
              <a:gd name="connsiteX5" fmla="*/ 757976 w 11999556"/>
              <a:gd name="connsiteY5" fmla="*/ 0 h 58779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999556" h="5877982">
                <a:moveTo>
                  <a:pt x="757976" y="0"/>
                </a:moveTo>
                <a:lnTo>
                  <a:pt x="11999556" y="0"/>
                </a:lnTo>
                <a:lnTo>
                  <a:pt x="11999556" y="5877982"/>
                </a:lnTo>
                <a:lnTo>
                  <a:pt x="0" y="5877982"/>
                </a:lnTo>
                <a:lnTo>
                  <a:pt x="0" y="757975"/>
                </a:lnTo>
                <a:cubicBezTo>
                  <a:pt x="0" y="339357"/>
                  <a:pt x="339357" y="0"/>
                  <a:pt x="75797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 anchor="ctr">
            <a:noAutofit/>
          </a:bodyPr>
          <a:lstStyle/>
          <a:p>
            <a:pPr algn="ctr"/>
            <a:endParaRPr lang="ko-KR" altLang="en-US" b="1" dirty="0">
              <a:solidFill>
                <a:schemeClr val="tx1"/>
              </a:solidFill>
              <a:effectLst/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669A689C-F413-9389-22D4-C15353CC2D1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649" y="210304"/>
            <a:ext cx="2798763" cy="502933"/>
          </a:xfrm>
          <a:prstGeom prst="rect">
            <a:avLst/>
          </a:prstGeom>
        </p:spPr>
      </p:pic>
      <p:grpSp>
        <p:nvGrpSpPr>
          <p:cNvPr id="9" name="그룹 8">
            <a:extLst>
              <a:ext uri="{FF2B5EF4-FFF2-40B4-BE49-F238E27FC236}">
                <a16:creationId xmlns:a16="http://schemas.microsoft.com/office/drawing/2014/main" id="{1499EF9D-9A37-411D-62A1-ED56FCC2CF05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10" name="자유형: 도형 9">
              <a:extLst>
                <a:ext uri="{FF2B5EF4-FFF2-40B4-BE49-F238E27FC236}">
                  <a16:creationId xmlns:a16="http://schemas.microsoft.com/office/drawing/2014/main" id="{F0254DB2-BFB9-237C-A95D-D1DC5122025B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DEE55E3A-495C-908F-D2F4-AFE44DC6EC1C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4" name="그래픽 13">
              <a:extLst>
                <a:ext uri="{FF2B5EF4-FFF2-40B4-BE49-F238E27FC236}">
                  <a16:creationId xmlns:a16="http://schemas.microsoft.com/office/drawing/2014/main" id="{8048991B-87C8-58D6-2EBB-72153F18323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pic>
        <p:nvPicPr>
          <p:cNvPr id="15" name="그림 14">
            <a:extLst>
              <a:ext uri="{FF2B5EF4-FFF2-40B4-BE49-F238E27FC236}">
                <a16:creationId xmlns:a16="http://schemas.microsoft.com/office/drawing/2014/main" id="{84B80EED-BB56-FEFA-0B1B-271587F4598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sp>
        <p:nvSpPr>
          <p:cNvPr id="16" name="순서도: 연결자 15">
            <a:extLst>
              <a:ext uri="{FF2B5EF4-FFF2-40B4-BE49-F238E27FC236}">
                <a16:creationId xmlns:a16="http://schemas.microsoft.com/office/drawing/2014/main" id="{032CA8D9-37AF-08E7-6C07-54FB10C1C47C}"/>
              </a:ext>
            </a:extLst>
          </p:cNvPr>
          <p:cNvSpPr/>
          <p:nvPr userDrawn="1"/>
        </p:nvSpPr>
        <p:spPr>
          <a:xfrm>
            <a:off x="609937" y="1999924"/>
            <a:ext cx="512213" cy="512213"/>
          </a:xfrm>
          <a:prstGeom prst="flowChartConnector">
            <a:avLst/>
          </a:prstGeom>
          <a:solidFill>
            <a:srgbClr val="374EA1"/>
          </a:solidFill>
          <a:ln w="38100">
            <a:noFill/>
          </a:ln>
        </p:spPr>
        <p:txBody>
          <a:bodyPr wrap="square" lIns="36000" tIns="36000" rIns="72000" bIns="72000" rtlCol="0" anchor="ctr" anchorCtr="1">
            <a:noAutofit/>
          </a:bodyPr>
          <a:lstStyle/>
          <a:p>
            <a:pPr algn="ctr">
              <a:lnSpc>
                <a:spcPct val="120000"/>
              </a:lnSpc>
            </a:pPr>
            <a:r>
              <a:rPr lang="en-US" altLang="ko-KR" sz="3200" b="1" spc="-300" dirty="0">
                <a:solidFill>
                  <a:schemeClr val="bg1"/>
                </a:solidFill>
              </a:rPr>
              <a:t>1</a:t>
            </a:r>
            <a:endParaRPr lang="ko-KR" altLang="en-US" sz="3200" b="1" spc="-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35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그룹 4">
            <a:extLst>
              <a:ext uri="{FF2B5EF4-FFF2-40B4-BE49-F238E27FC236}">
                <a16:creationId xmlns:a16="http://schemas.microsoft.com/office/drawing/2014/main" id="{407553A7-7746-D312-8FDA-612F3EF8257E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6" name="자유형: 도형 5">
              <a:extLst>
                <a:ext uri="{FF2B5EF4-FFF2-40B4-BE49-F238E27FC236}">
                  <a16:creationId xmlns:a16="http://schemas.microsoft.com/office/drawing/2014/main" id="{E8FA280B-A81E-9C7F-3C13-4598FEDECD11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EB976101-AECD-A0C4-D3B8-91A95CE48B66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9" name="그래픽 8">
              <a:extLst>
                <a:ext uri="{FF2B5EF4-FFF2-40B4-BE49-F238E27FC236}">
                  <a16:creationId xmlns:a16="http://schemas.microsoft.com/office/drawing/2014/main" id="{F018499E-D454-7BDF-3D0B-3593AA00BE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  <p:sp>
        <p:nvSpPr>
          <p:cNvPr id="10" name="직사각형 9">
            <a:extLst>
              <a:ext uri="{FF2B5EF4-FFF2-40B4-BE49-F238E27FC236}">
                <a16:creationId xmlns:a16="http://schemas.microsoft.com/office/drawing/2014/main" id="{A6CB1526-FE5C-DF47-9083-5A2DC26DA134}"/>
              </a:ext>
            </a:extLst>
          </p:cNvPr>
          <p:cNvSpPr/>
          <p:nvPr userDrawn="1"/>
        </p:nvSpPr>
        <p:spPr>
          <a:xfrm>
            <a:off x="0" y="980728"/>
            <a:ext cx="12192000" cy="5877272"/>
          </a:xfrm>
          <a:prstGeom prst="rect">
            <a:avLst/>
          </a:prstGeom>
          <a:solidFill>
            <a:srgbClr val="FFF1D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pic>
        <p:nvPicPr>
          <p:cNvPr id="15" name="그림 14">
            <a:extLst>
              <a:ext uri="{FF2B5EF4-FFF2-40B4-BE49-F238E27FC236}">
                <a16:creationId xmlns:a16="http://schemas.microsoft.com/office/drawing/2014/main" id="{26C86439-C425-8068-F818-5E708DD016FD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4451F67E-C887-D36A-8AB4-DA3642274621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178" y="188640"/>
            <a:ext cx="3333750" cy="55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1316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교과서 한번 더 학습해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DA5608A3-FE42-0565-46BD-5AA612D7373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9280"/>
            <a:ext cx="12192000" cy="1188720"/>
          </a:xfrm>
          <a:prstGeom prst="rect">
            <a:avLst/>
          </a:prstGeom>
        </p:spPr>
      </p:pic>
      <p:grpSp>
        <p:nvGrpSpPr>
          <p:cNvPr id="7" name="그룹 6">
            <a:extLst>
              <a:ext uri="{FF2B5EF4-FFF2-40B4-BE49-F238E27FC236}">
                <a16:creationId xmlns:a16="http://schemas.microsoft.com/office/drawing/2014/main" id="{5BE73E76-8868-7394-C996-9558A9AFA51F}"/>
              </a:ext>
            </a:extLst>
          </p:cNvPr>
          <p:cNvGrpSpPr/>
          <p:nvPr userDrawn="1"/>
        </p:nvGrpSpPr>
        <p:grpSpPr>
          <a:xfrm>
            <a:off x="192444" y="0"/>
            <a:ext cx="1661993" cy="658026"/>
            <a:chOff x="192444" y="0"/>
            <a:chExt cx="1661993" cy="658026"/>
          </a:xfrm>
        </p:grpSpPr>
        <p:sp>
          <p:nvSpPr>
            <p:cNvPr id="9" name="자유형: 도형 8">
              <a:extLst>
                <a:ext uri="{FF2B5EF4-FFF2-40B4-BE49-F238E27FC236}">
                  <a16:creationId xmlns:a16="http://schemas.microsoft.com/office/drawing/2014/main" id="{47B8DACD-CEA8-B5E0-9F1A-18FA6E19AB8C}"/>
                </a:ext>
              </a:extLst>
            </p:cNvPr>
            <p:cNvSpPr/>
            <p:nvPr userDrawn="1"/>
          </p:nvSpPr>
          <p:spPr>
            <a:xfrm>
              <a:off x="192444" y="0"/>
              <a:ext cx="1661993" cy="658026"/>
            </a:xfrm>
            <a:custGeom>
              <a:avLst/>
              <a:gdLst>
                <a:gd name="connsiteX0" fmla="*/ 0 w 2354849"/>
                <a:gd name="connsiteY0" fmla="*/ 0 h 589062"/>
                <a:gd name="connsiteX1" fmla="*/ 2354849 w 2354849"/>
                <a:gd name="connsiteY1" fmla="*/ 0 h 589062"/>
                <a:gd name="connsiteX2" fmla="*/ 2332333 w 2354849"/>
                <a:gd name="connsiteY2" fmla="*/ 112970 h 589062"/>
                <a:gd name="connsiteX3" fmla="*/ 1177424 w 2354849"/>
                <a:gd name="connsiteY3" fmla="*/ 589062 h 589062"/>
                <a:gd name="connsiteX4" fmla="*/ 22516 w 2354849"/>
                <a:gd name="connsiteY4" fmla="*/ 112970 h 589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54849" h="589062">
                  <a:moveTo>
                    <a:pt x="0" y="0"/>
                  </a:moveTo>
                  <a:lnTo>
                    <a:pt x="2354849" y="0"/>
                  </a:lnTo>
                  <a:lnTo>
                    <a:pt x="2332333" y="112970"/>
                  </a:lnTo>
                  <a:cubicBezTo>
                    <a:pt x="2222409" y="384675"/>
                    <a:pt x="1747107" y="589062"/>
                    <a:pt x="1177424" y="589062"/>
                  </a:cubicBezTo>
                  <a:cubicBezTo>
                    <a:pt x="607742" y="589062"/>
                    <a:pt x="132440" y="384675"/>
                    <a:pt x="22516" y="112970"/>
                  </a:cubicBezTo>
                  <a:close/>
                </a:path>
              </a:pathLst>
            </a:custGeom>
            <a:solidFill>
              <a:srgbClr val="40B6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0BB2CE51-23BE-27B3-EC0B-B45CAA9D3986}"/>
                </a:ext>
              </a:extLst>
            </p:cNvPr>
            <p:cNvSpPr txBox="1"/>
            <p:nvPr userDrawn="1"/>
          </p:nvSpPr>
          <p:spPr>
            <a:xfrm>
              <a:off x="476656" y="25638"/>
              <a:ext cx="103105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1800" b="1" spc="-150" dirty="0" err="1">
                  <a:solidFill>
                    <a:schemeClr val="bg1"/>
                  </a:solidFill>
                </a:rPr>
                <a:t>수학익힘</a:t>
              </a:r>
              <a:endParaRPr lang="ko-KR" altLang="en-US" sz="1800" b="1" spc="-150" dirty="0">
                <a:solidFill>
                  <a:schemeClr val="bg1"/>
                </a:solidFill>
              </a:endParaRPr>
            </a:p>
          </p:txBody>
        </p:sp>
        <p:pic>
          <p:nvPicPr>
            <p:cNvPr id="11" name="그래픽 10">
              <a:extLst>
                <a:ext uri="{FF2B5EF4-FFF2-40B4-BE49-F238E27FC236}">
                  <a16:creationId xmlns:a16="http://schemas.microsoft.com/office/drawing/2014/main" id="{F43EB873-F279-AACA-E902-D9A9C0EA58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86368" y="348311"/>
              <a:ext cx="274144" cy="18276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53614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9501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18" Type="http://schemas.openxmlformats.org/officeDocument/2006/relationships/image" Target="../media/image13.png"/><Relationship Id="rId3" Type="http://schemas.openxmlformats.org/officeDocument/2006/relationships/image" Target="../media/image7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1.svg"/><Relationship Id="rId1" Type="http://schemas.openxmlformats.org/officeDocument/2006/relationships/slideLayout" Target="../slideLayouts/slideLayout1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9.png"/><Relationship Id="rId15" Type="http://schemas.openxmlformats.org/officeDocument/2006/relationships/image" Target="../media/image10.png"/><Relationship Id="rId10" Type="http://schemas.openxmlformats.org/officeDocument/2006/relationships/slide" Target="slide8.xml"/><Relationship Id="rId4" Type="http://schemas.openxmlformats.org/officeDocument/2006/relationships/image" Target="../media/image8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10.xml.rels><?xml version="1.0" encoding="UTF-8" standalone="yes"?>
<Relationships xmlns="http://schemas.openxmlformats.org/package/2006/relationships"><Relationship Id="rId18" Type="http://schemas.openxmlformats.org/officeDocument/2006/relationships/slide" Target="slide10.xml"/><Relationship Id="rId26" Type="http://schemas.openxmlformats.org/officeDocument/2006/relationships/image" Target="../media/image22.png"/><Relationship Id="rId3" Type="http://schemas.openxmlformats.org/officeDocument/2006/relationships/image" Target="../media/image9.png"/><Relationship Id="rId21" Type="http://schemas.openxmlformats.org/officeDocument/2006/relationships/slide" Target="slide7.xml"/><Relationship Id="rId17" Type="http://schemas.openxmlformats.org/officeDocument/2006/relationships/slide" Target="slide1.xml"/><Relationship Id="rId25" Type="http://schemas.openxmlformats.org/officeDocument/2006/relationships/slide" Target="slide11.xml"/><Relationship Id="rId2" Type="http://schemas.openxmlformats.org/officeDocument/2006/relationships/image" Target="../media/image8.png"/><Relationship Id="rId16" Type="http://schemas.openxmlformats.org/officeDocument/2006/relationships/image" Target="../media/image15.png"/><Relationship Id="rId20" Type="http://schemas.openxmlformats.org/officeDocument/2006/relationships/slide" Target="slide6.xml"/><Relationship Id="rId29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24" Type="http://schemas.openxmlformats.org/officeDocument/2006/relationships/slide" Target="slide9.xml"/><Relationship Id="rId15" Type="http://schemas.openxmlformats.org/officeDocument/2006/relationships/image" Target="../media/image230.png"/><Relationship Id="rId23" Type="http://schemas.openxmlformats.org/officeDocument/2006/relationships/slide" Target="slide8.xml"/><Relationship Id="rId28" Type="http://schemas.openxmlformats.org/officeDocument/2006/relationships/image" Target="../media/image16.png"/><Relationship Id="rId19" Type="http://schemas.openxmlformats.org/officeDocument/2006/relationships/slide" Target="slide5.xml"/><Relationship Id="rId22" Type="http://schemas.openxmlformats.org/officeDocument/2006/relationships/slide" Target="slide2.xml"/><Relationship Id="rId27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15.png"/><Relationship Id="rId18" Type="http://schemas.openxmlformats.org/officeDocument/2006/relationships/image" Target="../media/image17.png"/><Relationship Id="rId3" Type="http://schemas.openxmlformats.org/officeDocument/2006/relationships/image" Target="../media/image9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6.png"/><Relationship Id="rId2" Type="http://schemas.openxmlformats.org/officeDocument/2006/relationships/image" Target="../media/image8.png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1.xml"/><Relationship Id="rId15" Type="http://schemas.openxmlformats.org/officeDocument/2006/relationships/image" Target="../media/image24.png"/><Relationship Id="rId10" Type="http://schemas.openxmlformats.org/officeDocument/2006/relationships/slide" Target="slide8.xml"/><Relationship Id="rId19" Type="http://schemas.openxmlformats.org/officeDocument/2006/relationships/image" Target="../media/image25.png"/><Relationship Id="rId4" Type="http://schemas.openxmlformats.org/officeDocument/2006/relationships/slide" Target="slide1.xml"/><Relationship Id="rId9" Type="http://schemas.openxmlformats.org/officeDocument/2006/relationships/slide" Target="slide2.xml"/><Relationship Id="rId14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image" Target="../media/image24.png"/><Relationship Id="rId18" Type="http://schemas.openxmlformats.org/officeDocument/2006/relationships/image" Target="../media/image15.png"/><Relationship Id="rId3" Type="http://schemas.openxmlformats.org/officeDocument/2006/relationships/image" Target="../media/image9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25.png"/><Relationship Id="rId2" Type="http://schemas.openxmlformats.org/officeDocument/2006/relationships/image" Target="../media/image8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1.xml"/><Relationship Id="rId15" Type="http://schemas.openxmlformats.org/officeDocument/2006/relationships/image" Target="../media/image16.png"/><Relationship Id="rId10" Type="http://schemas.openxmlformats.org/officeDocument/2006/relationships/slide" Target="slide8.xml"/><Relationship Id="rId19" Type="http://schemas.openxmlformats.org/officeDocument/2006/relationships/image" Target="../media/image23.png"/><Relationship Id="rId4" Type="http://schemas.openxmlformats.org/officeDocument/2006/relationships/slide" Target="slide1.xml"/><Relationship Id="rId9" Type="http://schemas.openxmlformats.org/officeDocument/2006/relationships/slide" Target="slide2.xml"/><Relationship Id="rId1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9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8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6.png"/><Relationship Id="rId10" Type="http://schemas.openxmlformats.org/officeDocument/2006/relationships/slide" Target="slide2.xml"/><Relationship Id="rId4" Type="http://schemas.openxmlformats.org/officeDocument/2006/relationships/image" Target="../media/image14.png"/><Relationship Id="rId9" Type="http://schemas.openxmlformats.org/officeDocument/2006/relationships/slide" Target="slide8.xml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9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17" Type="http://schemas.openxmlformats.org/officeDocument/2006/relationships/image" Target="../media/image18.png"/><Relationship Id="rId2" Type="http://schemas.openxmlformats.org/officeDocument/2006/relationships/image" Target="../media/image8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6.png"/><Relationship Id="rId10" Type="http://schemas.openxmlformats.org/officeDocument/2006/relationships/slide" Target="slide2.xml"/><Relationship Id="rId4" Type="http://schemas.openxmlformats.org/officeDocument/2006/relationships/image" Target="../media/image15.png"/><Relationship Id="rId9" Type="http://schemas.openxmlformats.org/officeDocument/2006/relationships/slide" Target="slide8.xml"/><Relationship Id="rId1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1.xml"/><Relationship Id="rId3" Type="http://schemas.openxmlformats.org/officeDocument/2006/relationships/image" Target="../media/image9.png"/><Relationship Id="rId7" Type="http://schemas.openxmlformats.org/officeDocument/2006/relationships/slide" Target="slide6.xml"/><Relationship Id="rId12" Type="http://schemas.openxmlformats.org/officeDocument/2006/relationships/slide" Target="slide10.xml"/><Relationship Id="rId2" Type="http://schemas.openxmlformats.org/officeDocument/2006/relationships/image" Target="../media/image8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6.png"/><Relationship Id="rId10" Type="http://schemas.openxmlformats.org/officeDocument/2006/relationships/slide" Target="slide2.xml"/><Relationship Id="rId4" Type="http://schemas.openxmlformats.org/officeDocument/2006/relationships/image" Target="../media/image15.png"/><Relationship Id="rId9" Type="http://schemas.openxmlformats.org/officeDocument/2006/relationships/slide" Target="slide8.xml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0.xml"/><Relationship Id="rId3" Type="http://schemas.openxmlformats.org/officeDocument/2006/relationships/image" Target="../media/image9.png"/><Relationship Id="rId7" Type="http://schemas.openxmlformats.org/officeDocument/2006/relationships/slide" Target="slide5.xml"/><Relationship Id="rId12" Type="http://schemas.openxmlformats.org/officeDocument/2006/relationships/slide" Target="slide9.xml"/><Relationship Id="rId17" Type="http://schemas.openxmlformats.org/officeDocument/2006/relationships/image" Target="../media/image17.png"/><Relationship Id="rId2" Type="http://schemas.openxmlformats.org/officeDocument/2006/relationships/image" Target="../media/image8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9.png"/><Relationship Id="rId15" Type="http://schemas.openxmlformats.org/officeDocument/2006/relationships/image" Target="../media/image14.png"/><Relationship Id="rId10" Type="http://schemas.openxmlformats.org/officeDocument/2006/relationships/slide" Target="slide8.xml"/><Relationship Id="rId4" Type="http://schemas.openxmlformats.org/officeDocument/2006/relationships/image" Target="../media/image15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8.png"/><Relationship Id="rId7" Type="http://schemas.openxmlformats.org/officeDocument/2006/relationships/slide" Target="slide6.xml"/><Relationship Id="rId12" Type="http://schemas.openxmlformats.org/officeDocument/2006/relationships/slide" Target="slide9.xml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5.png"/><Relationship Id="rId15" Type="http://schemas.openxmlformats.org/officeDocument/2006/relationships/image" Target="../media/image14.png"/><Relationship Id="rId10" Type="http://schemas.openxmlformats.org/officeDocument/2006/relationships/slide" Target="slide8.xml"/><Relationship Id="rId4" Type="http://schemas.openxmlformats.org/officeDocument/2006/relationships/image" Target="../media/image9.png"/><Relationship Id="rId9" Type="http://schemas.openxmlformats.org/officeDocument/2006/relationships/slide" Target="slide7.xml"/><Relationship Id="rId14" Type="http://schemas.openxmlformats.org/officeDocument/2006/relationships/slide" Target="slide1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9.png"/><Relationship Id="rId7" Type="http://schemas.openxmlformats.org/officeDocument/2006/relationships/slide" Target="slide7.xml"/><Relationship Id="rId12" Type="http://schemas.openxmlformats.org/officeDocument/2006/relationships/slide" Target="slide9.xml"/><Relationship Id="rId17" Type="http://schemas.openxmlformats.org/officeDocument/2006/relationships/image" Target="../media/image17.png"/><Relationship Id="rId2" Type="http://schemas.openxmlformats.org/officeDocument/2006/relationships/image" Target="../media/image8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15.png"/><Relationship Id="rId15" Type="http://schemas.openxmlformats.org/officeDocument/2006/relationships/image" Target="../media/image14.png"/><Relationship Id="rId10" Type="http://schemas.openxmlformats.org/officeDocument/2006/relationships/slide" Target="slide8.xml"/><Relationship Id="rId4" Type="http://schemas.openxmlformats.org/officeDocument/2006/relationships/image" Target="../media/image20.png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11.xml"/><Relationship Id="rId3" Type="http://schemas.openxmlformats.org/officeDocument/2006/relationships/image" Target="../media/image9.png"/><Relationship Id="rId7" Type="http://schemas.openxmlformats.org/officeDocument/2006/relationships/slide" Target="slide5.xml"/><Relationship Id="rId12" Type="http://schemas.openxmlformats.org/officeDocument/2006/relationships/slide" Target="slide10.xml"/><Relationship Id="rId2" Type="http://schemas.openxmlformats.org/officeDocument/2006/relationships/image" Target="../media/image8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openxmlformats.org/officeDocument/2006/relationships/slide" Target="slide8.xml"/><Relationship Id="rId11" Type="http://schemas.openxmlformats.org/officeDocument/2006/relationships/slide" Target="slide9.xml"/><Relationship Id="rId5" Type="http://schemas.openxmlformats.org/officeDocument/2006/relationships/slide" Target="slide1.xml"/><Relationship Id="rId15" Type="http://schemas.openxmlformats.org/officeDocument/2006/relationships/image" Target="../media/image16.png"/><Relationship Id="rId10" Type="http://schemas.openxmlformats.org/officeDocument/2006/relationships/slide" Target="slide2.xml"/><Relationship Id="rId4" Type="http://schemas.openxmlformats.org/officeDocument/2006/relationships/image" Target="../media/image15.png"/><Relationship Id="rId9" Type="http://schemas.openxmlformats.org/officeDocument/2006/relationships/slide" Target="slide7.xml"/><Relationship Id="rId1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3" Type="http://schemas.openxmlformats.org/officeDocument/2006/relationships/image" Target="../media/image9.png"/><Relationship Id="rId7" Type="http://schemas.openxmlformats.org/officeDocument/2006/relationships/slide" Target="slide9.xml"/><Relationship Id="rId12" Type="http://schemas.openxmlformats.org/officeDocument/2006/relationships/slide" Target="slide8.xml"/><Relationship Id="rId17" Type="http://schemas.openxmlformats.org/officeDocument/2006/relationships/image" Target="../media/image17.png"/><Relationship Id="rId2" Type="http://schemas.openxmlformats.org/officeDocument/2006/relationships/image" Target="../media/image8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6" Type="http://schemas.openxmlformats.org/officeDocument/2006/relationships/slide" Target="slide1.xml"/><Relationship Id="rId11" Type="http://schemas.openxmlformats.org/officeDocument/2006/relationships/slide" Target="slide2.xml"/><Relationship Id="rId5" Type="http://schemas.openxmlformats.org/officeDocument/2006/relationships/image" Target="../media/image21.png"/><Relationship Id="rId15" Type="http://schemas.openxmlformats.org/officeDocument/2006/relationships/image" Target="../media/image14.png"/><Relationship Id="rId10" Type="http://schemas.openxmlformats.org/officeDocument/2006/relationships/slide" Target="slide7.xml"/><Relationship Id="rId4" Type="http://schemas.openxmlformats.org/officeDocument/2006/relationships/image" Target="../media/image15.png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990DFFC-E8AD-42C3-001F-2A87C11261A2}"/>
              </a:ext>
            </a:extLst>
          </p:cNvPr>
          <p:cNvSpPr txBox="1"/>
          <p:nvPr/>
        </p:nvSpPr>
        <p:spPr>
          <a:xfrm>
            <a:off x="457200" y="2291183"/>
            <a:ext cx="695735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ko-KR" altLang="en-US" sz="6000" b="1" spc="-300" dirty="0">
                <a:solidFill>
                  <a:schemeClr val="bg1"/>
                </a:solidFill>
              </a:rPr>
              <a:t>뺄셈을 해 볼까요</a:t>
            </a:r>
            <a:r>
              <a:rPr lang="en-US" altLang="ko-KR" sz="6000" b="1" spc="-300" dirty="0">
                <a:solidFill>
                  <a:schemeClr val="bg1"/>
                </a:solidFill>
              </a:rPr>
              <a:t>?(3)</a:t>
            </a:r>
            <a:endParaRPr lang="ko-KR" altLang="en-US" sz="6000" b="1" spc="-300" dirty="0">
              <a:solidFill>
                <a:schemeClr val="bg1"/>
              </a:solidFill>
            </a:endParaRPr>
          </a:p>
        </p:txBody>
      </p:sp>
      <p:grpSp>
        <p:nvGrpSpPr>
          <p:cNvPr id="13" name="그룹 12">
            <a:extLst>
              <a:ext uri="{FF2B5EF4-FFF2-40B4-BE49-F238E27FC236}">
                <a16:creationId xmlns:a16="http://schemas.microsoft.com/office/drawing/2014/main" id="{7B498F91-6BFF-D538-524E-4C94285FD795}"/>
              </a:ext>
            </a:extLst>
          </p:cNvPr>
          <p:cNvGrpSpPr/>
          <p:nvPr/>
        </p:nvGrpSpPr>
        <p:grpSpPr>
          <a:xfrm>
            <a:off x="8400256" y="1615099"/>
            <a:ext cx="2848233" cy="430693"/>
            <a:chOff x="8715134" y="375909"/>
            <a:chExt cx="2848233" cy="430693"/>
          </a:xfrm>
        </p:grpSpPr>
        <p:pic>
          <p:nvPicPr>
            <p:cNvPr id="14" name="그림 13">
              <a:extLst>
                <a:ext uri="{FF2B5EF4-FFF2-40B4-BE49-F238E27FC236}">
                  <a16:creationId xmlns:a16="http://schemas.microsoft.com/office/drawing/2014/main" id="{AB90038F-F55D-1005-0373-25604C35FA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8715134" y="375909"/>
              <a:ext cx="2848233" cy="430693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F1E0888-6F7F-07D5-D1DB-5EBB7434BD0E}"/>
                </a:ext>
              </a:extLst>
            </p:cNvPr>
            <p:cNvSpPr txBox="1"/>
            <p:nvPr/>
          </p:nvSpPr>
          <p:spPr>
            <a:xfrm>
              <a:off x="10033605" y="391201"/>
              <a:ext cx="15219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</a:t>
              </a:r>
              <a:r>
                <a:rPr kumimoji="0" lang="en-US" altLang="ko-KR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~</a:t>
              </a:r>
              <a:r>
                <a:rPr lang="en-US" altLang="ko-KR" sz="2000" b="1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25</a:t>
              </a:r>
              <a:r>
                <a:rPr kumimoji="0" lang="ko-KR" altLang="en-US" sz="2000" b="1" i="0" u="none" strike="noStrike" kern="1200" cap="none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2000" b="1" dirty="0"/>
            </a:p>
          </p:txBody>
        </p:sp>
      </p:grp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6EE554D7-EAB3-2306-B1A2-49413FD79860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" name="그룹 3">
              <a:extLst>
                <a:ext uri="{FF2B5EF4-FFF2-40B4-BE49-F238E27FC236}">
                  <a16:creationId xmlns:a16="http://schemas.microsoft.com/office/drawing/2014/main" id="{AABCF005-D229-49F4-D9BB-2BB22694C532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" name="직사각형 5">
                <a:extLst>
                  <a:ext uri="{FF2B5EF4-FFF2-40B4-BE49-F238E27FC236}">
                    <a16:creationId xmlns:a16="http://schemas.microsoft.com/office/drawing/2014/main" id="{77EAB87E-CEEF-C6F0-0178-5C394186157A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7" name="직사각형 6">
                <a:extLst>
                  <a:ext uri="{FF2B5EF4-FFF2-40B4-BE49-F238E27FC236}">
                    <a16:creationId xmlns:a16="http://schemas.microsoft.com/office/drawing/2014/main" id="{FEEAFE77-FC64-5B4B-2CA6-34710E0685AB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</a:t>
                </a:r>
              </a:p>
            </p:txBody>
          </p:sp>
          <p:sp>
            <p:nvSpPr>
              <p:cNvPr id="8" name="직사각형 7">
                <a:extLst>
                  <a:ext uri="{FF2B5EF4-FFF2-40B4-BE49-F238E27FC236}">
                    <a16:creationId xmlns:a16="http://schemas.microsoft.com/office/drawing/2014/main" id="{98A45047-BA84-79F7-E451-3C0E69DF5696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9" name="그림 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B1127EC4-2E3D-CA53-9A1D-3AC3A09B9D4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10" name="그림 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62700250-6B74-B5C6-49CC-A8BB460F33E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32" name="그룹 31">
            <a:extLst>
              <a:ext uri="{FF2B5EF4-FFF2-40B4-BE49-F238E27FC236}">
                <a16:creationId xmlns:a16="http://schemas.microsoft.com/office/drawing/2014/main" id="{604B5E2C-2BE5-1D86-08C3-2B2F6303F7E8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3" name="사각형: 둥근 모서리 10">
              <a:hlinkClick r:id="rId6" action="ppaction://hlinksldjump"/>
              <a:extLst>
                <a:ext uri="{FF2B5EF4-FFF2-40B4-BE49-F238E27FC236}">
                  <a16:creationId xmlns:a16="http://schemas.microsoft.com/office/drawing/2014/main" id="{FA143182-FBE2-9A90-3636-3AEFC3F6E2FE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차시 시작</a:t>
              </a:r>
            </a:p>
          </p:txBody>
        </p:sp>
        <p:sp>
          <p:nvSpPr>
            <p:cNvPr id="34" name="사각형: 둥근 모서리 22">
              <a:hlinkClick r:id="rId7" action="ppaction://hlinksldjump"/>
              <a:extLst>
                <a:ext uri="{FF2B5EF4-FFF2-40B4-BE49-F238E27FC236}">
                  <a16:creationId xmlns:a16="http://schemas.microsoft.com/office/drawing/2014/main" id="{F02616E1-6118-2B0F-8EE4-F9D1D9253F85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5" name="사각형: 둥근 모서리 23">
              <a:hlinkClick r:id="rId8" action="ppaction://hlinksldjump"/>
              <a:extLst>
                <a:ext uri="{FF2B5EF4-FFF2-40B4-BE49-F238E27FC236}">
                  <a16:creationId xmlns:a16="http://schemas.microsoft.com/office/drawing/2014/main" id="{D2E94E16-06BF-08D2-6BB2-66B01F60D21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6" name="사각형: 둥근 모서리 24">
              <a:hlinkClick r:id="rId9" action="ppaction://hlinksldjump"/>
              <a:extLst>
                <a:ext uri="{FF2B5EF4-FFF2-40B4-BE49-F238E27FC236}">
                  <a16:creationId xmlns:a16="http://schemas.microsoft.com/office/drawing/2014/main" id="{C5D19490-18B9-FD00-5456-28E7D5D0B131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25">
              <a:hlinkClick r:id="rId10" action="ppaction://hlinksldjump"/>
              <a:extLst>
                <a:ext uri="{FF2B5EF4-FFF2-40B4-BE49-F238E27FC236}">
                  <a16:creationId xmlns:a16="http://schemas.microsoft.com/office/drawing/2014/main" id="{2D8B46CF-02FE-0257-5DC5-75D14C12DF81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26">
              <a:hlinkClick r:id="rId11" action="ppaction://hlinksldjump"/>
              <a:extLst>
                <a:ext uri="{FF2B5EF4-FFF2-40B4-BE49-F238E27FC236}">
                  <a16:creationId xmlns:a16="http://schemas.microsoft.com/office/drawing/2014/main" id="{484FA4AC-9511-B3B5-8A2E-29A02222E18B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39" name="사각형: 둥근 모서리 27">
              <a:hlinkClick r:id="rId12" action="ppaction://hlinksldjump"/>
              <a:extLst>
                <a:ext uri="{FF2B5EF4-FFF2-40B4-BE49-F238E27FC236}">
                  <a16:creationId xmlns:a16="http://schemas.microsoft.com/office/drawing/2014/main" id="{3F7283B0-5226-5E04-EF68-0341CB3DD121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28">
              <a:hlinkClick r:id="rId13" action="ppaction://hlinksldjump"/>
              <a:extLst>
                <a:ext uri="{FF2B5EF4-FFF2-40B4-BE49-F238E27FC236}">
                  <a16:creationId xmlns:a16="http://schemas.microsoft.com/office/drawing/2014/main" id="{D45CC9F4-5D0F-F807-B25F-5ED0D153EA62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29">
              <a:hlinkClick r:id="rId14" action="ppaction://hlinksldjump"/>
              <a:extLst>
                <a:ext uri="{FF2B5EF4-FFF2-40B4-BE49-F238E27FC236}">
                  <a16:creationId xmlns:a16="http://schemas.microsoft.com/office/drawing/2014/main" id="{A1846CDB-B04A-058A-9A36-AF851138647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4FD748CC-3F8C-0356-6D8C-4E0B20386123}"/>
              </a:ext>
            </a:extLst>
          </p:cNvPr>
          <p:cNvSpPr txBox="1"/>
          <p:nvPr/>
        </p:nvSpPr>
        <p:spPr>
          <a:xfrm>
            <a:off x="1508303" y="1146453"/>
            <a:ext cx="31015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600" b="1" spc="-300" dirty="0">
                <a:solidFill>
                  <a:srgbClr val="FFFF00"/>
                </a:solidFill>
              </a:rPr>
              <a:t>덧셈과 뺄셈</a:t>
            </a:r>
          </a:p>
        </p:txBody>
      </p:sp>
      <p:sp>
        <p:nvSpPr>
          <p:cNvPr id="11" name="타원 10">
            <a:extLst>
              <a:ext uri="{FF2B5EF4-FFF2-40B4-BE49-F238E27FC236}">
                <a16:creationId xmlns:a16="http://schemas.microsoft.com/office/drawing/2014/main" id="{86362731-E785-6877-BB97-8B228F335F90}"/>
              </a:ext>
            </a:extLst>
          </p:cNvPr>
          <p:cNvSpPr/>
          <p:nvPr/>
        </p:nvSpPr>
        <p:spPr>
          <a:xfrm>
            <a:off x="600075" y="984468"/>
            <a:ext cx="841415" cy="84141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5400" b="1" dirty="0">
                <a:solidFill>
                  <a:srgbClr val="00B0F0"/>
                </a:solidFill>
              </a:rPr>
              <a:t>1</a:t>
            </a:r>
            <a:endParaRPr lang="ko-KR" altLang="en-US" sz="4400" b="1" dirty="0">
              <a:solidFill>
                <a:srgbClr val="00B0F0"/>
              </a:solidFill>
            </a:endParaRPr>
          </a:p>
        </p:txBody>
      </p:sp>
      <p:grpSp>
        <p:nvGrpSpPr>
          <p:cNvPr id="12" name="그룹 11">
            <a:extLst>
              <a:ext uri="{FF2B5EF4-FFF2-40B4-BE49-F238E27FC236}">
                <a16:creationId xmlns:a16="http://schemas.microsoft.com/office/drawing/2014/main" id="{57AC2D3C-BCA8-C252-8CDF-1E43E0BD1C74}"/>
              </a:ext>
            </a:extLst>
          </p:cNvPr>
          <p:cNvGrpSpPr/>
          <p:nvPr/>
        </p:nvGrpSpPr>
        <p:grpSpPr>
          <a:xfrm>
            <a:off x="600075" y="984468"/>
            <a:ext cx="841415" cy="841415"/>
            <a:chOff x="890342" y="1231659"/>
            <a:chExt cx="1544578" cy="1544578"/>
          </a:xfrm>
        </p:grpSpPr>
        <p:sp>
          <p:nvSpPr>
            <p:cNvPr id="19" name="타원 18">
              <a:extLst>
                <a:ext uri="{FF2B5EF4-FFF2-40B4-BE49-F238E27FC236}">
                  <a16:creationId xmlns:a16="http://schemas.microsoft.com/office/drawing/2014/main" id="{381FF08D-2A63-2E79-B086-6A537968C234}"/>
                </a:ext>
              </a:extLst>
            </p:cNvPr>
            <p:cNvSpPr/>
            <p:nvPr/>
          </p:nvSpPr>
          <p:spPr>
            <a:xfrm>
              <a:off x="890342" y="1231659"/>
              <a:ext cx="1544578" cy="154457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20" name="그래픽 37">
              <a:extLst>
                <a:ext uri="{FF2B5EF4-FFF2-40B4-BE49-F238E27FC236}">
                  <a16:creationId xmlns:a16="http://schemas.microsoft.com/office/drawing/2014/main" id="{2429E9C9-792E-B20A-5EF5-63D582B554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p:blipFill>
          <p:spPr>
            <a:xfrm>
              <a:off x="1409526" y="1506366"/>
              <a:ext cx="506209" cy="1039060"/>
            </a:xfrm>
            <a:prstGeom prst="rect">
              <a:avLst/>
            </a:prstGeom>
          </p:spPr>
        </p:pic>
      </p:grpSp>
      <p:grpSp>
        <p:nvGrpSpPr>
          <p:cNvPr id="21" name="Group 2">
            <a:extLst>
              <a:ext uri="{FF2B5EF4-FFF2-40B4-BE49-F238E27FC236}">
                <a16:creationId xmlns:a16="http://schemas.microsoft.com/office/drawing/2014/main" id="{800F59E3-89B5-0C49-47F7-7CFC1CE638E7}"/>
              </a:ext>
            </a:extLst>
          </p:cNvPr>
          <p:cNvGrpSpPr/>
          <p:nvPr/>
        </p:nvGrpSpPr>
        <p:grpSpPr>
          <a:xfrm>
            <a:off x="8400256" y="2130024"/>
            <a:ext cx="2849162" cy="430693"/>
            <a:chOff x="835635" y="1649705"/>
            <a:chExt cx="2849162" cy="430693"/>
          </a:xfrm>
        </p:grpSpPr>
        <p:grpSp>
          <p:nvGrpSpPr>
            <p:cNvPr id="22" name="그룹 20">
              <a:extLst>
                <a:ext uri="{FF2B5EF4-FFF2-40B4-BE49-F238E27FC236}">
                  <a16:creationId xmlns:a16="http://schemas.microsoft.com/office/drawing/2014/main" id="{A8D65FEF-3897-8184-F98D-E5AD7A5A30D1}"/>
                </a:ext>
              </a:extLst>
            </p:cNvPr>
            <p:cNvGrpSpPr/>
            <p:nvPr/>
          </p:nvGrpSpPr>
          <p:grpSpPr>
            <a:xfrm>
              <a:off x="835635" y="1649705"/>
              <a:ext cx="2849162" cy="430693"/>
              <a:chOff x="835635" y="1649705"/>
              <a:chExt cx="2849162" cy="430693"/>
            </a:xfrm>
          </p:grpSpPr>
          <p:pic>
            <p:nvPicPr>
              <p:cNvPr id="24" name="그림 23">
                <a:extLst>
                  <a:ext uri="{FF2B5EF4-FFF2-40B4-BE49-F238E27FC236}">
                    <a16:creationId xmlns:a16="http://schemas.microsoft.com/office/drawing/2014/main" id="{C3E610C4-F501-B1A8-7FC5-99BE0E8AF56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835635" y="1649705"/>
                <a:ext cx="2840453" cy="430693"/>
              </a:xfrm>
              <a:prstGeom prst="rect">
                <a:avLst/>
              </a:prstGeom>
            </p:spPr>
          </p:pic>
          <p:sp>
            <p:nvSpPr>
              <p:cNvPr id="25" name="TextBox 10">
                <a:extLst>
                  <a:ext uri="{FF2B5EF4-FFF2-40B4-BE49-F238E27FC236}">
                    <a16:creationId xmlns:a16="http://schemas.microsoft.com/office/drawing/2014/main" id="{93BA9F65-5D09-3C72-1C73-7ED7833D8AE1}"/>
                  </a:ext>
                </a:extLst>
              </p:cNvPr>
              <p:cNvSpPr txBox="1"/>
              <p:nvPr/>
            </p:nvSpPr>
            <p:spPr>
              <a:xfrm>
                <a:off x="2162815" y="1656120"/>
                <a:ext cx="152198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en-US" altLang="ko-KR" sz="2000" b="1" dirty="0">
                    <a:latin typeface="맑은 고딕" panose="020B0503020000020004" pitchFamily="50" charset="-127"/>
                    <a:ea typeface="맑은 고딕" panose="020B0503020000020004" pitchFamily="50" charset="-127"/>
                  </a:rPr>
                  <a:t>16~17</a:t>
                </a:r>
                <a:r>
                  <a:rPr kumimoji="0" lang="ko-KR" altLang="en-US" sz="2000" b="1" i="0" u="none" strike="noStrike" kern="1200" cap="none" normalizeH="0" baseline="0" noProof="0" dirty="0">
                    <a:ln>
                      <a:noFill/>
                    </a:ln>
                    <a:effectLst/>
                    <a:uLnTx/>
                    <a:uFillTx/>
                    <a:latin typeface="맑은 고딕" panose="020B0503020000020004" pitchFamily="50" charset="-127"/>
                    <a:ea typeface="맑은 고딕" panose="020B0503020000020004" pitchFamily="50" charset="-127"/>
                    <a:cs typeface="+mn-cs"/>
                  </a:rPr>
                  <a:t>쪽</a:t>
                </a:r>
                <a:endParaRPr lang="ko-KR" altLang="en-US" sz="2000" b="1" dirty="0"/>
              </a:p>
            </p:txBody>
          </p:sp>
        </p:grpSp>
        <p:pic>
          <p:nvPicPr>
            <p:cNvPr id="23" name="Picture 4">
              <a:extLst>
                <a:ext uri="{FF2B5EF4-FFF2-40B4-BE49-F238E27FC236}">
                  <a16:creationId xmlns:a16="http://schemas.microsoft.com/office/drawing/2014/main" id="{A234A5E4-EFB0-7E90-574E-B3E480C422CC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1492010" y="1726445"/>
              <a:ext cx="509679" cy="30857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8959976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사각형: 둥근 모서리 62">
            <a:extLst>
              <a:ext uri="{FF2B5EF4-FFF2-40B4-BE49-F238E27FC236}">
                <a16:creationId xmlns:a16="http://schemas.microsoft.com/office/drawing/2014/main" id="{0F54B76E-BA08-3EF0-B4F5-698C46E6AE7D}"/>
              </a:ext>
            </a:extLst>
          </p:cNvPr>
          <p:cNvSpPr/>
          <p:nvPr/>
        </p:nvSpPr>
        <p:spPr>
          <a:xfrm>
            <a:off x="3910653" y="2852936"/>
            <a:ext cx="4370694" cy="1656184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57150">
            <a:solidFill>
              <a:srgbClr val="AFE2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6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10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61" name="TextBox 60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    에 들어갈 수 있는 수 중에서 가장 큰 세 자리 수를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1158527" y="1132412"/>
            <a:ext cx="496387" cy="496387"/>
          </a:xfrm>
          <a:prstGeom prst="roundRect">
            <a:avLst/>
          </a:prstGeom>
          <a:solidFill>
            <a:srgbClr val="93C2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5" name="그룹 4"/>
          <p:cNvGrpSpPr/>
          <p:nvPr/>
        </p:nvGrpSpPr>
        <p:grpSpPr>
          <a:xfrm>
            <a:off x="4818611" y="3388641"/>
            <a:ext cx="2554779" cy="584775"/>
            <a:chOff x="4901704" y="2715745"/>
            <a:chExt cx="2554779" cy="58477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4" name="직사각형 63"/>
                <p:cNvSpPr/>
                <p:nvPr/>
              </p:nvSpPr>
              <p:spPr>
                <a:xfrm>
                  <a:off x="4901704" y="2715745"/>
                  <a:ext cx="2554779" cy="584775"/>
                </a:xfrm>
                <a:prstGeom prst="rect">
                  <a:avLst/>
                </a:prstGeom>
                <a:solidFill>
                  <a:schemeClr val="bg1"/>
                </a:solidFill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n-US" altLang="ko-KR" sz="3200" b="1" dirty="0">
                      <a:solidFill>
                        <a:prstClr val="black"/>
                      </a:solidFill>
                    </a:rPr>
                    <a:t>421-232</a:t>
                  </a:r>
                  <a14:m>
                    <m:oMath xmlns:m="http://schemas.openxmlformats.org/officeDocument/2006/math">
                      <m:r>
                        <a:rPr lang="en-US" altLang="ko-KR" sz="3200" b="1" i="1" smtClean="0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</a:rPr>
                        <m:t>&gt;</m:t>
                      </m:r>
                    </m:oMath>
                  </a14:m>
                  <a:endParaRPr lang="ko-KR" altLang="en-US" sz="3200" b="1" dirty="0">
                    <a:solidFill>
                      <a:prstClr val="black"/>
                    </a:solidFill>
                  </a:endParaRPr>
                </a:p>
              </p:txBody>
            </p:sp>
          </mc:Choice>
          <mc:Fallback xmlns="">
            <p:sp>
              <p:nvSpPr>
                <p:cNvPr id="64" name="직사각형 6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01704" y="2715745"/>
                  <a:ext cx="2554779" cy="584775"/>
                </a:xfrm>
                <a:prstGeom prst="rect">
                  <a:avLst/>
                </a:prstGeom>
                <a:blipFill>
                  <a:blip r:embed="rId15"/>
                  <a:stretch>
                    <a:fillRect l="-6205" t="-14737" b="-32632"/>
                  </a:stretch>
                </a:blipFill>
              </p:spPr>
              <p:txBody>
                <a:bodyPr/>
                <a:lstStyle/>
                <a:p>
                  <a:r>
                    <a:rPr lang="ko-KR" alt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5" name="모서리가 둥근 직사각형 64"/>
            <p:cNvSpPr/>
            <p:nvPr/>
          </p:nvSpPr>
          <p:spPr>
            <a:xfrm>
              <a:off x="6960096" y="2804133"/>
              <a:ext cx="496387" cy="496387"/>
            </a:xfrm>
            <a:prstGeom prst="roundRect">
              <a:avLst/>
            </a:prstGeom>
            <a:solidFill>
              <a:srgbClr val="93C2E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323422" y="4833088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</a:p>
        </p:txBody>
      </p:sp>
      <p:sp>
        <p:nvSpPr>
          <p:cNvPr id="68" name="직사각형 67"/>
          <p:cNvSpPr/>
          <p:nvPr/>
        </p:nvSpPr>
        <p:spPr>
          <a:xfrm>
            <a:off x="9000077" y="4873356"/>
            <a:ext cx="17052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>
                <a:solidFill>
                  <a:srgbClr val="FF0000"/>
                </a:solidFill>
              </a:rPr>
              <a:t>188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pic>
        <p:nvPicPr>
          <p:cNvPr id="69" name="그림 68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16"/>
          <a:srcRect/>
          <a:stretch/>
        </p:blipFill>
        <p:spPr>
          <a:xfrm>
            <a:off x="9610439" y="494534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44" name="그룹 43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6" name="사각형: 둥근 모서리 66">
              <a:hlinkClick r:id="rId17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7" name="사각형: 둥근 모서리 67">
              <a:hlinkClick r:id="rId18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5418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6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9" name="사각형: 둥근 모서리 68">
              <a:hlinkClick r:id="rId19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0" name="사각형: 둥근 모서리 69">
              <a:hlinkClick r:id="rId20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3" name="사각형: 둥근 모서리 70">
              <a:hlinkClick r:id="rId21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4" name="사각형: 둥근 모서리 71">
              <a:hlinkClick r:id="rId22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5" name="사각형: 둥근 모서리 72">
              <a:hlinkClick r:id="rId23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73">
              <a:hlinkClick r:id="rId24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7" name="사각형: 둥근 모서리 74">
              <a:hlinkClick r:id="rId25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58" name="그림 57">
            <a:extLst>
              <a:ext uri="{FF2B5EF4-FFF2-40B4-BE49-F238E27FC236}">
                <a16:creationId xmlns:a16="http://schemas.microsoft.com/office/drawing/2014/main" id="{E6C26DDC-B7EE-C5F3-E977-BF7C8B5A5D90}"/>
              </a:ext>
            </a:extLst>
          </p:cNvPr>
          <p:cNvPicPr>
            <a:picLocks noChangeAspect="1"/>
          </p:cNvPicPr>
          <p:nvPr/>
        </p:nvPicPr>
        <p:blipFill>
          <a:blip r:embed="rId26"/>
          <a:srcRect/>
          <a:stretch/>
        </p:blipFill>
        <p:spPr>
          <a:xfrm>
            <a:off x="1151064" y="764680"/>
            <a:ext cx="652750" cy="296285"/>
          </a:xfrm>
          <a:prstGeom prst="rect">
            <a:avLst/>
          </a:prstGeom>
        </p:spPr>
      </p:pic>
      <p:grpSp>
        <p:nvGrpSpPr>
          <p:cNvPr id="2" name="그룹 1">
            <a:extLst>
              <a:ext uri="{FF2B5EF4-FFF2-40B4-BE49-F238E27FC236}">
                <a16:creationId xmlns:a16="http://schemas.microsoft.com/office/drawing/2014/main" id="{B7C44588-875C-722D-147E-3FCE67EEE333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7" name="그래픽 57">
              <a:extLst>
                <a:ext uri="{FF2B5EF4-FFF2-40B4-BE49-F238E27FC236}">
                  <a16:creationId xmlns:a16="http://schemas.microsoft.com/office/drawing/2014/main" id="{F9E3E4BB-063C-5883-8C7A-141FECDE88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8BF889A-80E7-A68E-0708-4444AE990023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9" name="그룹 30">
            <a:extLst>
              <a:ext uri="{FF2B5EF4-FFF2-40B4-BE49-F238E27FC236}">
                <a16:creationId xmlns:a16="http://schemas.microsoft.com/office/drawing/2014/main" id="{CB537553-95A8-30C8-6F62-B314C9954695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10" name="그룹 26">
              <a:extLst>
                <a:ext uri="{FF2B5EF4-FFF2-40B4-BE49-F238E27FC236}">
                  <a16:creationId xmlns:a16="http://schemas.microsoft.com/office/drawing/2014/main" id="{0C0D0D14-33BA-7181-A034-FB2FCB8F5D7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2" name="그래픽 60">
                <a:extLst>
                  <a:ext uri="{FF2B5EF4-FFF2-40B4-BE49-F238E27FC236}">
                    <a16:creationId xmlns:a16="http://schemas.microsoft.com/office/drawing/2014/main" id="{C057282C-E82E-36D5-8B87-5671E59321E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8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3" name="그림 28">
                <a:extLst>
                  <a:ext uri="{FF2B5EF4-FFF2-40B4-BE49-F238E27FC236}">
                    <a16:creationId xmlns:a16="http://schemas.microsoft.com/office/drawing/2014/main" id="{25FA4CB8-F3C0-BA28-6D63-AE8550C0A10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1" name="TextBox 3">
              <a:extLst>
                <a:ext uri="{FF2B5EF4-FFF2-40B4-BE49-F238E27FC236}">
                  <a16:creationId xmlns:a16="http://schemas.microsoft.com/office/drawing/2014/main" id="{DD708F6E-B0F3-ED0C-BED5-45F1AAA8056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810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11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3" name="순서도: 연결자 42">
            <a:extLst>
              <a:ext uri="{FF2B5EF4-FFF2-40B4-BE49-F238E27FC236}">
                <a16:creationId xmlns:a16="http://schemas.microsoft.com/office/drawing/2014/main" id="{AD5F638E-9C5B-B7E0-0024-C232BEE484ED}"/>
              </a:ext>
            </a:extLst>
          </p:cNvPr>
          <p:cNvSpPr/>
          <p:nvPr/>
        </p:nvSpPr>
        <p:spPr>
          <a:xfrm>
            <a:off x="1008972" y="1907130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grpSp>
        <p:nvGrpSpPr>
          <p:cNvPr id="44" name="그룹 43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2" cy="396000"/>
            <a:chOff x="236948" y="6391126"/>
            <a:chExt cx="5356732" cy="396000"/>
          </a:xfrm>
        </p:grpSpPr>
        <p:sp>
          <p:nvSpPr>
            <p:cNvPr id="45" name="사각형: 둥근 모서리 66">
              <a:hlinkClick r:id="rId4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6" name="사각형: 둥근 모서리 67">
              <a:hlinkClick r:id="rId5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508788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7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53" name="사각형: 둥근 모서리 68">
              <a:hlinkClick r:id="rId6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4" name="사각형: 둥근 모서리 69">
              <a:hlinkClick r:id="rId7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5" name="사각형: 둥근 모서리 70">
              <a:hlinkClick r:id="rId8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6" name="사각형: 둥근 모서리 71">
              <a:hlinkClick r:id="rId9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7" name="사각형: 둥근 모서리 72">
              <a:hlinkClick r:id="rId10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8" name="사각형: 둥근 모서리 73">
              <a:hlinkClick r:id="rId11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9" name="사각형: 둥근 모서리 74">
              <a:hlinkClick r:id="rId12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454182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2D03A5D4-BE89-A020-B09F-889E7EA64D40}"/>
              </a:ext>
            </a:extLst>
          </p:cNvPr>
          <p:cNvSpPr txBox="1"/>
          <p:nvPr/>
        </p:nvSpPr>
        <p:spPr>
          <a:xfrm>
            <a:off x="7947111" y="5071685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50C453D3-C890-287C-488C-EB3C86F29213}"/>
              </a:ext>
            </a:extLst>
          </p:cNvPr>
          <p:cNvSpPr/>
          <p:nvPr/>
        </p:nvSpPr>
        <p:spPr>
          <a:xfrm>
            <a:off x="9085883" y="5126280"/>
            <a:ext cx="78098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372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pic>
        <p:nvPicPr>
          <p:cNvPr id="6" name="그림 5">
            <a:extLst>
              <a:ext uri="{FF2B5EF4-FFF2-40B4-BE49-F238E27FC236}">
                <a16:creationId xmlns:a16="http://schemas.microsoft.com/office/drawing/2014/main" id="{DFDD32B1-F5D0-3A49-35E6-5C8EA23E6EA8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/>
          <a:stretch/>
        </p:blipFill>
        <p:spPr>
          <a:xfrm>
            <a:off x="9234128" y="523146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2D12D29-BB56-6939-086E-0C3C7B9BC14D}"/>
              </a:ext>
            </a:extLst>
          </p:cNvPr>
          <p:cNvSpPr txBox="1"/>
          <p:nvPr/>
        </p:nvSpPr>
        <p:spPr>
          <a:xfrm>
            <a:off x="10842211" y="5118183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장</a:t>
            </a:r>
          </a:p>
        </p:txBody>
      </p:sp>
      <p:pic>
        <p:nvPicPr>
          <p:cNvPr id="51" name="그림 50">
            <a:extLst>
              <a:ext uri="{FF2B5EF4-FFF2-40B4-BE49-F238E27FC236}">
                <a16:creationId xmlns:a16="http://schemas.microsoft.com/office/drawing/2014/main" id="{6204EF18-6DF4-BCD9-610B-0E544458EDD3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5648238" y="3052583"/>
            <a:ext cx="895523" cy="297030"/>
          </a:xfrm>
          <a:prstGeom prst="rect">
            <a:avLst/>
          </a:prstGeom>
        </p:spPr>
      </p:pic>
      <p:pic>
        <p:nvPicPr>
          <p:cNvPr id="52" name="그림 51">
            <a:extLst>
              <a:ext uri="{FF2B5EF4-FFF2-40B4-BE49-F238E27FC236}">
                <a16:creationId xmlns:a16="http://schemas.microsoft.com/office/drawing/2014/main" id="{284192F9-3612-6A5F-0A2F-C1F628A47DD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grpSp>
        <p:nvGrpSpPr>
          <p:cNvPr id="8" name="그룹 7">
            <a:extLst>
              <a:ext uri="{FF2B5EF4-FFF2-40B4-BE49-F238E27FC236}">
                <a16:creationId xmlns:a16="http://schemas.microsoft.com/office/drawing/2014/main" id="{603F3C21-58FF-BDDA-616A-0BF08FC487C5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9" name="그래픽 57">
              <a:extLst>
                <a:ext uri="{FF2B5EF4-FFF2-40B4-BE49-F238E27FC236}">
                  <a16:creationId xmlns:a16="http://schemas.microsoft.com/office/drawing/2014/main" id="{28ABA546-95CE-620B-6F93-8B1EA9FD1F69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0F14FB6-9A04-800E-3176-98DB47EAF4E3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11" name="그룹 30">
            <a:extLst>
              <a:ext uri="{FF2B5EF4-FFF2-40B4-BE49-F238E27FC236}">
                <a16:creationId xmlns:a16="http://schemas.microsoft.com/office/drawing/2014/main" id="{27B6DE2D-0915-8EC8-C2D9-6D05EDCD7E5A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12" name="그룹 26">
              <a:extLst>
                <a:ext uri="{FF2B5EF4-FFF2-40B4-BE49-F238E27FC236}">
                  <a16:creationId xmlns:a16="http://schemas.microsoft.com/office/drawing/2014/main" id="{F77CBDE7-9A3D-094C-410B-4FEDB1A052EA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4" name="그래픽 60">
                <a:extLst>
                  <a:ext uri="{FF2B5EF4-FFF2-40B4-BE49-F238E27FC236}">
                    <a16:creationId xmlns:a16="http://schemas.microsoft.com/office/drawing/2014/main" id="{A802C8A7-732A-B922-32F7-F5750285653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5" name="그림 28">
                <a:extLst>
                  <a:ext uri="{FF2B5EF4-FFF2-40B4-BE49-F238E27FC236}">
                    <a16:creationId xmlns:a16="http://schemas.microsoft.com/office/drawing/2014/main" id="{807789BD-3D8A-AC13-A299-9356ADE1C17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3" name="TextBox 3">
              <a:extLst>
                <a:ext uri="{FF2B5EF4-FFF2-40B4-BE49-F238E27FC236}">
                  <a16:creationId xmlns:a16="http://schemas.microsoft.com/office/drawing/2014/main" id="{E8161FD8-6593-2D10-1176-D10EBE44BBF5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pic>
        <p:nvPicPr>
          <p:cNvPr id="16" name="그림 15">
            <a:extLst>
              <a:ext uri="{FF2B5EF4-FFF2-40B4-BE49-F238E27FC236}">
                <a16:creationId xmlns:a16="http://schemas.microsoft.com/office/drawing/2014/main" id="{97319D97-F626-B8BF-47EC-1BC41FB1BF9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983432" y="1833680"/>
            <a:ext cx="306580" cy="2880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B54D0B85-F3B5-DFEB-2F9A-382335F27B20}"/>
              </a:ext>
            </a:extLst>
          </p:cNvPr>
          <p:cNvSpPr txBox="1"/>
          <p:nvPr/>
        </p:nvSpPr>
        <p:spPr>
          <a:xfrm>
            <a:off x="1323115" y="1678574"/>
            <a:ext cx="10245494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</a:rPr>
              <a:t>은비는 가지고 있는 색종이 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510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장 중에서 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138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장을 도윤이에게 준 후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, 285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장을 채원이에게 주었습니다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은비에게 남은 색종이는 몇 장인지 구해 보세요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585B480-D6F1-A6AE-3CB1-29C26343637E}"/>
              </a:ext>
            </a:extLst>
          </p:cNvPr>
          <p:cNvSpPr txBox="1"/>
          <p:nvPr/>
        </p:nvSpPr>
        <p:spPr>
          <a:xfrm>
            <a:off x="880647" y="4003446"/>
            <a:ext cx="10785466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514350" lvl="0" indent="-514350">
              <a:lnSpc>
                <a:spcPct val="120000"/>
              </a:lnSpc>
              <a:buAutoNum type="arabicParenBoth"/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</a:rPr>
              <a:t>은비가 도윤이에게 주고 남은 색종이는 몇 장인지 구해 보세요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. 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77715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64174258-65F3-B836-C72B-84841D417431}"/>
              </a:ext>
            </a:extLst>
          </p:cNvPr>
          <p:cNvSpPr txBox="1"/>
          <p:nvPr/>
        </p:nvSpPr>
        <p:spPr>
          <a:xfrm>
            <a:off x="880647" y="4003446"/>
            <a:ext cx="10785466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n-US" altLang="ko-KR" sz="3200" b="1" spc="-300" dirty="0">
                <a:solidFill>
                  <a:sysClr val="windowText" lastClr="000000"/>
                </a:solidFill>
              </a:rPr>
              <a:t>(2) 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은비가 도윤이에게 준 후 채원이에게 주고 남은 색종이는 몇 장</a:t>
            </a:r>
            <a:endParaRPr lang="en-US" altLang="ko-KR" sz="3200" b="1" spc="-300" dirty="0">
              <a:solidFill>
                <a:sysClr val="windowText" lastClr="000000"/>
              </a:solidFill>
            </a:endParaRPr>
          </a:p>
          <a:p>
            <a:pPr lvl="0">
              <a:lnSpc>
                <a:spcPct val="120000"/>
              </a:lnSpc>
              <a:defRPr/>
            </a:pPr>
            <a:r>
              <a:rPr lang="en-US" altLang="ko-KR" sz="3200" b="1" spc="-300" dirty="0">
                <a:solidFill>
                  <a:sysClr val="windowText" lastClr="000000"/>
                </a:solidFill>
              </a:rPr>
              <a:t>     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인지 구해 보세요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.</a:t>
            </a:r>
          </a:p>
        </p:txBody>
      </p:sp>
      <p:grpSp>
        <p:nvGrpSpPr>
          <p:cNvPr id="37" name="그룹 36">
            <a:extLst>
              <a:ext uri="{FF2B5EF4-FFF2-40B4-BE49-F238E27FC236}">
                <a16:creationId xmlns:a16="http://schemas.microsoft.com/office/drawing/2014/main" id="{E5C86E54-F688-E955-948A-4CAACAB8AC71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8" name="그룹 37">
              <a:extLst>
                <a:ext uri="{FF2B5EF4-FFF2-40B4-BE49-F238E27FC236}">
                  <a16:creationId xmlns:a16="http://schemas.microsoft.com/office/drawing/2014/main" id="{E672391F-3481-F7C5-16B5-EF3A4AD679B4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042549D7-22A5-6542-CCC6-8628E54E7660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90E8EC1F-CF94-3CE5-AC4F-C9CF3475A53E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12</a:t>
                </a:r>
              </a:p>
            </p:txBody>
          </p:sp>
          <p:sp>
            <p:nvSpPr>
              <p:cNvPr id="50" name="직사각형 49">
                <a:extLst>
                  <a:ext uri="{FF2B5EF4-FFF2-40B4-BE49-F238E27FC236}">
                    <a16:creationId xmlns:a16="http://schemas.microsoft.com/office/drawing/2014/main" id="{9EB7E385-614E-35DF-B897-E0F99DE668FF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9" name="그림 3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A1ECB1C1-C72C-81D1-C2F2-B45B28B25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7" name="그림 46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E8CA2D6-C368-018E-11FF-40D56E46F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70" name="그룹 69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2" cy="396000"/>
            <a:chOff x="236948" y="6391126"/>
            <a:chExt cx="5356732" cy="396000"/>
          </a:xfrm>
        </p:grpSpPr>
        <p:sp>
          <p:nvSpPr>
            <p:cNvPr id="71" name="사각형: 둥근 모서리 66">
              <a:hlinkClick r:id="rId4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2" name="사각형: 둥근 모서리 67">
              <a:hlinkClick r:id="rId5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508788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7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3" name="사각형: 둥근 모서리 68">
              <a:hlinkClick r:id="rId6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69">
              <a:hlinkClick r:id="rId7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70">
              <a:hlinkClick r:id="rId8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71">
              <a:hlinkClick r:id="rId9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7" name="사각형: 둥근 모서리 72">
              <a:hlinkClick r:id="rId10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73">
              <a:hlinkClick r:id="rId11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00557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9" name="사각형: 둥근 모서리 74">
              <a:hlinkClick r:id="rId12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454182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pic>
        <p:nvPicPr>
          <p:cNvPr id="40" name="그림 39">
            <a:extLst>
              <a:ext uri="{FF2B5EF4-FFF2-40B4-BE49-F238E27FC236}">
                <a16:creationId xmlns:a16="http://schemas.microsoft.com/office/drawing/2014/main" id="{284192F9-3612-6A5F-0A2F-C1F628A47DD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7212" y="781534"/>
            <a:ext cx="10576985" cy="785031"/>
          </a:xfrm>
          <a:prstGeom prst="rect">
            <a:avLst/>
          </a:prstGeom>
        </p:spPr>
      </p:pic>
      <p:grpSp>
        <p:nvGrpSpPr>
          <p:cNvPr id="3" name="그룹 2">
            <a:extLst>
              <a:ext uri="{FF2B5EF4-FFF2-40B4-BE49-F238E27FC236}">
                <a16:creationId xmlns:a16="http://schemas.microsoft.com/office/drawing/2014/main" id="{A5052350-C832-3703-DF7D-3236FC79B30F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5" name="그래픽 57">
              <a:extLst>
                <a:ext uri="{FF2B5EF4-FFF2-40B4-BE49-F238E27FC236}">
                  <a16:creationId xmlns:a16="http://schemas.microsoft.com/office/drawing/2014/main" id="{F8DDA4CC-04A1-A4B6-5AD4-1CA809B81E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1F44A47-74D1-CD44-970E-152903F7F669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7" name="그룹 30">
            <a:extLst>
              <a:ext uri="{FF2B5EF4-FFF2-40B4-BE49-F238E27FC236}">
                <a16:creationId xmlns:a16="http://schemas.microsoft.com/office/drawing/2014/main" id="{DA600077-5787-8C02-DA27-49F01E385A2B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5160B53B-E970-3BF9-42A5-854A574AD5E6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E31DB893-CE14-7088-3207-B51BBC1E1C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B49DA250-DCF7-679A-8135-8CF187BA41A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6B7C6BB9-AA6A-7372-81BC-BE0C88AD2F93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14" name="순서도: 연결자 13">
            <a:extLst>
              <a:ext uri="{FF2B5EF4-FFF2-40B4-BE49-F238E27FC236}">
                <a16:creationId xmlns:a16="http://schemas.microsoft.com/office/drawing/2014/main" id="{36C7053F-E5D0-9C5A-C530-E50AC6D8BC5C}"/>
              </a:ext>
            </a:extLst>
          </p:cNvPr>
          <p:cNvSpPr/>
          <p:nvPr/>
        </p:nvSpPr>
        <p:spPr>
          <a:xfrm>
            <a:off x="1008972" y="1907130"/>
            <a:ext cx="166896" cy="165669"/>
          </a:xfrm>
          <a:prstGeom prst="flowChartConnector">
            <a:avLst/>
          </a:prstGeom>
          <a:solidFill>
            <a:srgbClr val="4978BC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pic>
        <p:nvPicPr>
          <p:cNvPr id="20" name="그림 19">
            <a:extLst>
              <a:ext uri="{FF2B5EF4-FFF2-40B4-BE49-F238E27FC236}">
                <a16:creationId xmlns:a16="http://schemas.microsoft.com/office/drawing/2014/main" id="{29831624-3C5D-7C84-C708-994C22F87F9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983432" y="1833680"/>
            <a:ext cx="306580" cy="2880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41889947-124F-0D3A-FC4D-BE16BE6C9BC3}"/>
              </a:ext>
            </a:extLst>
          </p:cNvPr>
          <p:cNvSpPr txBox="1"/>
          <p:nvPr/>
        </p:nvSpPr>
        <p:spPr>
          <a:xfrm>
            <a:off x="7947111" y="5071685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  <a:endParaRPr lang="en-US" altLang="ko-KR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D6A9A9E5-CD5A-EF55-ECA5-0117EC2DC322}"/>
              </a:ext>
            </a:extLst>
          </p:cNvPr>
          <p:cNvSpPr/>
          <p:nvPr/>
        </p:nvSpPr>
        <p:spPr>
          <a:xfrm>
            <a:off x="9185269" y="5126280"/>
            <a:ext cx="5822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3200" b="1" spc="-300" dirty="0">
                <a:solidFill>
                  <a:srgbClr val="FF0000"/>
                </a:solidFill>
              </a:rPr>
              <a:t>87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301F812-1448-9744-99E3-04A28D164539}"/>
              </a:ext>
            </a:extLst>
          </p:cNvPr>
          <p:cNvSpPr txBox="1"/>
          <p:nvPr/>
        </p:nvSpPr>
        <p:spPr>
          <a:xfrm>
            <a:off x="10842211" y="5118183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장</a:t>
            </a:r>
          </a:p>
        </p:txBody>
      </p:sp>
      <p:pic>
        <p:nvPicPr>
          <p:cNvPr id="26" name="그림 25">
            <a:extLst>
              <a:ext uri="{FF2B5EF4-FFF2-40B4-BE49-F238E27FC236}">
                <a16:creationId xmlns:a16="http://schemas.microsoft.com/office/drawing/2014/main" id="{BD26B8D3-EE6A-F8AB-E58E-D2BDFB3B526B}"/>
              </a:ext>
            </a:extLst>
          </p:cNvPr>
          <p:cNvPicPr>
            <a:picLocks noChangeAspect="1"/>
          </p:cNvPicPr>
          <p:nvPr/>
        </p:nvPicPr>
        <p:blipFill>
          <a:blip r:embed="rId18"/>
          <a:srcRect/>
          <a:stretch/>
        </p:blipFill>
        <p:spPr>
          <a:xfrm>
            <a:off x="9234128" y="5231460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127E2E7D-F8FB-6284-9582-B2BBE417F27C}"/>
              </a:ext>
            </a:extLst>
          </p:cNvPr>
          <p:cNvPicPr>
            <a:picLocks noChangeAspect="1"/>
          </p:cNvPicPr>
          <p:nvPr/>
        </p:nvPicPr>
        <p:blipFill>
          <a:blip r:embed="rId19"/>
          <a:srcRect/>
          <a:stretch/>
        </p:blipFill>
        <p:spPr>
          <a:xfrm>
            <a:off x="5648238" y="3052583"/>
            <a:ext cx="895523" cy="29703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2B3D7E3-AC02-E855-529B-93B0EE334F3B}"/>
              </a:ext>
            </a:extLst>
          </p:cNvPr>
          <p:cNvSpPr txBox="1"/>
          <p:nvPr/>
        </p:nvSpPr>
        <p:spPr>
          <a:xfrm>
            <a:off x="1323115" y="1678574"/>
            <a:ext cx="10245494" cy="182047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ko-KR" altLang="en-US" sz="3200" b="1" spc="-300" dirty="0">
                <a:solidFill>
                  <a:sysClr val="windowText" lastClr="000000"/>
                </a:solidFill>
              </a:rPr>
              <a:t>은비는 가지고 있는 색종이 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510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장 중에서 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138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장을 도윤이에게 준 후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, 285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장을 채원이에게 주었습니다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. </a:t>
            </a:r>
            <a:r>
              <a:rPr lang="ko-KR" altLang="en-US" sz="3200" b="1" spc="-300" dirty="0">
                <a:solidFill>
                  <a:sysClr val="windowText" lastClr="000000"/>
                </a:solidFill>
              </a:rPr>
              <a:t>은비에게 남은 색종이는 몇 장인지 구해 보세요</a:t>
            </a:r>
            <a:r>
              <a:rPr lang="en-US" altLang="ko-KR" sz="3200" b="1" spc="-300" dirty="0">
                <a:solidFill>
                  <a:sysClr val="windowText" lastClr="000000"/>
                </a:solidFill>
              </a:rPr>
              <a:t>.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38777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그룹 41">
            <a:extLst>
              <a:ext uri="{FF2B5EF4-FFF2-40B4-BE49-F238E27FC236}">
                <a16:creationId xmlns:a16="http://schemas.microsoft.com/office/drawing/2014/main" id="{06314FB0-884D-37BF-3AA8-2A4F8193A1D8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43" name="그룹 42">
              <a:extLst>
                <a:ext uri="{FF2B5EF4-FFF2-40B4-BE49-F238E27FC236}">
                  <a16:creationId xmlns:a16="http://schemas.microsoft.com/office/drawing/2014/main" id="{FB50AA68-F3FB-D2C9-9B40-094669EE37E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7" name="직사각형 46">
                <a:extLst>
                  <a:ext uri="{FF2B5EF4-FFF2-40B4-BE49-F238E27FC236}">
                    <a16:creationId xmlns:a16="http://schemas.microsoft.com/office/drawing/2014/main" id="{71751C62-A964-8430-382F-276C6EC725B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8" name="직사각형 47">
                <a:extLst>
                  <a:ext uri="{FF2B5EF4-FFF2-40B4-BE49-F238E27FC236}">
                    <a16:creationId xmlns:a16="http://schemas.microsoft.com/office/drawing/2014/main" id="{4C43B6A0-ABBB-CF0C-9411-9D2EDB2E3B79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2</a:t>
                </a:r>
              </a:p>
            </p:txBody>
          </p:sp>
          <p:sp>
            <p:nvSpPr>
              <p:cNvPr id="51" name="직사각형 50">
                <a:extLst>
                  <a:ext uri="{FF2B5EF4-FFF2-40B4-BE49-F238E27FC236}">
                    <a16:creationId xmlns:a16="http://schemas.microsoft.com/office/drawing/2014/main" id="{FA57802B-F4AF-8841-F96A-3372E2D8521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44" name="그림 4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35AEC0E3-AAE7-FCF3-33E9-722E5E45C2C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5" name="그림 4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87FAD5BF-CB6B-6781-51C7-9F1FE78C36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17" name="그룹 16">
            <a:extLst>
              <a:ext uri="{FF2B5EF4-FFF2-40B4-BE49-F238E27FC236}">
                <a16:creationId xmlns:a16="http://schemas.microsoft.com/office/drawing/2014/main" id="{9BC76FD3-C624-F0B5-710D-1C7BD42797B9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21" name="그래픽 57">
              <a:extLst>
                <a:ext uri="{FF2B5EF4-FFF2-40B4-BE49-F238E27FC236}">
                  <a16:creationId xmlns:a16="http://schemas.microsoft.com/office/drawing/2014/main" id="{AF6B695A-FD5A-591E-7A6A-54041D9B7B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EDEEEED-E180-39F3-CD91-473D6256A6D5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A0060293-6C73-44AC-8A45-FF2CD6031A46}"/>
              </a:ext>
            </a:extLst>
          </p:cNvPr>
          <p:cNvSpPr txBox="1"/>
          <p:nvPr/>
        </p:nvSpPr>
        <p:spPr>
          <a:xfrm>
            <a:off x="518560" y="1394824"/>
            <a:ext cx="11482096" cy="22984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OX</a:t>
            </a:r>
            <a:r>
              <a:rPr lang="ko-KR" altLang="en-US" sz="3600" b="1" spc="-300" dirty="0"/>
              <a:t> 퀴즈에서 </a:t>
            </a:r>
            <a:r>
              <a:rPr lang="en-US" altLang="ko-KR" sz="3600" b="1" spc="-300" dirty="0"/>
              <a:t>O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435</a:t>
            </a:r>
            <a:r>
              <a:rPr lang="ko-KR" altLang="en-US" sz="3600" b="1" spc="-300" dirty="0"/>
              <a:t>명</a:t>
            </a:r>
            <a:r>
              <a:rPr lang="en-US" altLang="ko-KR" sz="3600" b="1" spc="-300" dirty="0"/>
              <a:t>, X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278</a:t>
            </a:r>
            <a:r>
              <a:rPr lang="ko-KR" altLang="en-US" sz="3600" b="1" spc="-300" dirty="0" err="1"/>
              <a:t>명이에요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29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0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1" name="사각형: 둥근 모서리 54">
              <a:hlinkClick r:id="rId7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2" name="사각형: 둥근 모서리 55">
              <a:hlinkClick r:id="rId8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3" name="사각형: 둥근 모서리 56">
              <a:hlinkClick r:id="rId9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4" name="사각형: 둥근 모서리 57">
              <a:hlinkClick r:id="rId10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36" name="사각형: 둥근 모서리 58">
              <a:hlinkClick r:id="rId11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7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38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090732C2-6969-EBB1-3C6D-7A0EB58E3118}"/>
              </a:ext>
            </a:extLst>
          </p:cNvPr>
          <p:cNvSpPr txBox="1"/>
          <p:nvPr/>
        </p:nvSpPr>
        <p:spPr>
          <a:xfrm>
            <a:off x="741476" y="2775212"/>
            <a:ext cx="11001281" cy="12645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O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X</a:t>
            </a:r>
            <a:r>
              <a:rPr lang="ko-KR" altLang="en-US" sz="3600" b="1" spc="-300" dirty="0"/>
              <a:t>를 선택한 아바타보다 몇 명 더 </a:t>
            </a:r>
            <a:r>
              <a:rPr lang="ko-KR" altLang="en-US" sz="3600" b="1" spc="-300" dirty="0" err="1"/>
              <a:t>많은지</a:t>
            </a:r>
            <a:r>
              <a:rPr lang="ko-KR" altLang="en-US" sz="3600" b="1" spc="-300" dirty="0"/>
              <a:t> 구하는 식을 써 보면 </a:t>
            </a:r>
            <a:r>
              <a:rPr lang="en-US" altLang="ko-KR" sz="3600" b="1" spc="-300" dirty="0"/>
              <a:t>435-          </a:t>
            </a:r>
            <a:r>
              <a:rPr lang="ko-KR" altLang="en-US" sz="3600" b="1" spc="-300" dirty="0"/>
              <a:t>입니다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sp>
        <p:nvSpPr>
          <p:cNvPr id="4" name="순서도: 연결자 3">
            <a:extLst>
              <a:ext uri="{FF2B5EF4-FFF2-40B4-BE49-F238E27FC236}">
                <a16:creationId xmlns:a16="http://schemas.microsoft.com/office/drawing/2014/main" id="{D653B3A0-EF3B-8726-C013-C0B126C71E5F}"/>
              </a:ext>
            </a:extLst>
          </p:cNvPr>
          <p:cNvSpPr/>
          <p:nvPr/>
        </p:nvSpPr>
        <p:spPr>
          <a:xfrm>
            <a:off x="449243" y="2993097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5" name="사각형: 둥근 모서리 4">
            <a:extLst>
              <a:ext uri="{FF2B5EF4-FFF2-40B4-BE49-F238E27FC236}">
                <a16:creationId xmlns:a16="http://schemas.microsoft.com/office/drawing/2014/main" id="{A003C5C2-739B-B883-4619-1A55527AF63E}"/>
              </a:ext>
            </a:extLst>
          </p:cNvPr>
          <p:cNvSpPr/>
          <p:nvPr/>
        </p:nvSpPr>
        <p:spPr>
          <a:xfrm>
            <a:off x="6096112" y="3425128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193F7B-46AA-C94E-ECC5-4AD844045382}"/>
              </a:ext>
            </a:extLst>
          </p:cNvPr>
          <p:cNvSpPr txBox="1"/>
          <p:nvPr/>
        </p:nvSpPr>
        <p:spPr>
          <a:xfrm>
            <a:off x="6107277" y="3481400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278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FC786987-F79B-5733-F36F-77F65FACC76F}"/>
              </a:ext>
            </a:extLst>
          </p:cNvPr>
          <p:cNvPicPr>
            <a:picLocks noChangeAspect="1"/>
          </p:cNvPicPr>
          <p:nvPr/>
        </p:nvPicPr>
        <p:blipFill>
          <a:blip r:embed="rId14"/>
          <a:srcRect/>
          <a:stretch/>
        </p:blipFill>
        <p:spPr>
          <a:xfrm>
            <a:off x="6373785" y="3530796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2" name="그룹 30">
            <a:extLst>
              <a:ext uri="{FF2B5EF4-FFF2-40B4-BE49-F238E27FC236}">
                <a16:creationId xmlns:a16="http://schemas.microsoft.com/office/drawing/2014/main" id="{FD203454-C4CB-9B86-F4D3-BA8651093CB6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FABFD76D-1E94-EE59-1E2F-980A8EA46D5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24EF56FC-1881-CB93-4674-D7F9C8A9B99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1258758E-7045-378B-9279-D33EC2FFCF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90B22A61-48E8-61A0-0B96-540F3F0C1086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5135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그룹 55">
            <a:extLst>
              <a:ext uri="{FF2B5EF4-FFF2-40B4-BE49-F238E27FC236}">
                <a16:creationId xmlns:a16="http://schemas.microsoft.com/office/drawing/2014/main" id="{A3A21C7E-208C-5772-5AB6-F5BF65A72DE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7" name="그룹 56">
              <a:extLst>
                <a:ext uri="{FF2B5EF4-FFF2-40B4-BE49-F238E27FC236}">
                  <a16:creationId xmlns:a16="http://schemas.microsoft.com/office/drawing/2014/main" id="{302BDB19-1DBD-D846-A9FE-1E6FE1B3E96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0" name="직사각형 59">
                <a:extLst>
                  <a:ext uri="{FF2B5EF4-FFF2-40B4-BE49-F238E27FC236}">
                    <a16:creationId xmlns:a16="http://schemas.microsoft.com/office/drawing/2014/main" id="{713E9697-B71E-905B-143B-B514CB83A22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EC1EE76A-50E8-EE87-1BC1-E9F5892B7EA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3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12023900-4F14-D036-BDF5-1C9A29FE2368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8" name="그림 57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652C9624-6BC0-608E-0203-AA56D682257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9" name="그림 58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989636B8-CF42-3E77-2CDE-CF4205F3213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6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3078568" y="4433001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7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530858"/>
              </p:ext>
            </p:extLst>
          </p:nvPr>
        </p:nvGraphicFramePr>
        <p:xfrm>
          <a:off x="0" y="3196268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48" name="직선 연결선 47"/>
          <p:cNvCxnSpPr/>
          <p:nvPr/>
        </p:nvCxnSpPr>
        <p:spPr>
          <a:xfrm>
            <a:off x="3024472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3813063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직선 연결선 49"/>
          <p:cNvCxnSpPr/>
          <p:nvPr/>
        </p:nvCxnSpPr>
        <p:spPr>
          <a:xfrm>
            <a:off x="2232384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1440296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8419154"/>
              </p:ext>
            </p:extLst>
          </p:nvPr>
        </p:nvGraphicFramePr>
        <p:xfrm>
          <a:off x="3645466" y="3196268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53" name="직선 연결선 52"/>
          <p:cNvCxnSpPr/>
          <p:nvPr/>
        </p:nvCxnSpPr>
        <p:spPr>
          <a:xfrm>
            <a:off x="6669938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직선 연결선 53"/>
          <p:cNvCxnSpPr/>
          <p:nvPr/>
        </p:nvCxnSpPr>
        <p:spPr>
          <a:xfrm>
            <a:off x="7458529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5938061" y="4433001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74" name="직선 연결선 73"/>
          <p:cNvCxnSpPr/>
          <p:nvPr/>
        </p:nvCxnSpPr>
        <p:spPr>
          <a:xfrm>
            <a:off x="5877850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직선 연결선 76"/>
          <p:cNvCxnSpPr/>
          <p:nvPr/>
        </p:nvCxnSpPr>
        <p:spPr>
          <a:xfrm>
            <a:off x="5085762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7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6275091"/>
              </p:ext>
            </p:extLst>
          </p:nvPr>
        </p:nvGraphicFramePr>
        <p:xfrm>
          <a:off x="7383333" y="3196268"/>
          <a:ext cx="3816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3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7633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cxnSp>
        <p:nvCxnSpPr>
          <p:cNvPr id="88" name="직선 연결선 87"/>
          <p:cNvCxnSpPr/>
          <p:nvPr/>
        </p:nvCxnSpPr>
        <p:spPr>
          <a:xfrm>
            <a:off x="10407805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직선 연결선 88"/>
          <p:cNvCxnSpPr/>
          <p:nvPr/>
        </p:nvCxnSpPr>
        <p:spPr>
          <a:xfrm>
            <a:off x="11196396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직선 연결선 89"/>
          <p:cNvCxnSpPr/>
          <p:nvPr/>
        </p:nvCxnSpPr>
        <p:spPr>
          <a:xfrm>
            <a:off x="9615717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8875107" y="4433001"/>
            <a:ext cx="680400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3" name="직선 연결선 92"/>
          <p:cNvCxnSpPr/>
          <p:nvPr/>
        </p:nvCxnSpPr>
        <p:spPr>
          <a:xfrm>
            <a:off x="8823629" y="3291081"/>
            <a:ext cx="0" cy="1823834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오른쪽 화살표 94"/>
          <p:cNvSpPr/>
          <p:nvPr/>
        </p:nvSpPr>
        <p:spPr>
          <a:xfrm>
            <a:off x="4024394" y="3990395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6" name="오른쪽 화살표 95"/>
          <p:cNvSpPr/>
          <p:nvPr/>
        </p:nvSpPr>
        <p:spPr>
          <a:xfrm>
            <a:off x="7704978" y="3990395"/>
            <a:ext cx="290734" cy="216024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3111354" y="4493252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7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761173" y="4493252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7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5959251" y="4493252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5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10503865" y="4493252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7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9711312" y="4493252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chemeClr val="tx1"/>
                </a:solidFill>
              </a:rPr>
              <a:t>5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04" name="직사각형 103"/>
          <p:cNvSpPr/>
          <p:nvPr/>
        </p:nvSpPr>
        <p:spPr>
          <a:xfrm>
            <a:off x="2506229" y="2792831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2</a:t>
            </a:r>
            <a:endParaRPr lang="ko-KR" altLang="en-US" sz="2400" dirty="0"/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8881656" y="4493252"/>
            <a:ext cx="632785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108" name="그림 107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3192230" y="453464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09" name="그림 108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049240" y="453464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110" name="그림 109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8984294" y="4534645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cxnSp>
        <p:nvCxnSpPr>
          <p:cNvPr id="3" name="직선 연결선 2"/>
          <p:cNvCxnSpPr/>
          <p:nvPr/>
        </p:nvCxnSpPr>
        <p:spPr>
          <a:xfrm flipV="1">
            <a:off x="2527673" y="3312023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직사각형 116"/>
          <p:cNvSpPr/>
          <p:nvPr/>
        </p:nvSpPr>
        <p:spPr>
          <a:xfrm>
            <a:off x="3164211" y="2792831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10</a:t>
            </a:r>
            <a:endParaRPr lang="ko-KR" altLang="en-US" sz="2400" dirty="0"/>
          </a:p>
        </p:txBody>
      </p:sp>
      <p:sp>
        <p:nvSpPr>
          <p:cNvPr id="119" name="직사각형 118"/>
          <p:cNvSpPr/>
          <p:nvPr/>
        </p:nvSpPr>
        <p:spPr>
          <a:xfrm>
            <a:off x="6049240" y="2792831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12</a:t>
            </a:r>
            <a:endParaRPr lang="ko-KR" altLang="en-US" sz="2400" dirty="0"/>
          </a:p>
        </p:txBody>
      </p:sp>
      <p:cxnSp>
        <p:nvCxnSpPr>
          <p:cNvPr id="120" name="직선 연결선 119"/>
          <p:cNvCxnSpPr/>
          <p:nvPr/>
        </p:nvCxnSpPr>
        <p:spPr>
          <a:xfrm flipV="1">
            <a:off x="6173139" y="3312023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직사각형 120"/>
          <p:cNvSpPr/>
          <p:nvPr/>
        </p:nvSpPr>
        <p:spPr>
          <a:xfrm>
            <a:off x="6809677" y="2792831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10</a:t>
            </a:r>
            <a:endParaRPr lang="ko-KR" altLang="en-US" sz="2400" dirty="0"/>
          </a:p>
        </p:txBody>
      </p:sp>
      <p:sp>
        <p:nvSpPr>
          <p:cNvPr id="122" name="직사각형 121"/>
          <p:cNvSpPr/>
          <p:nvPr/>
        </p:nvSpPr>
        <p:spPr>
          <a:xfrm>
            <a:off x="9762076" y="2792831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12</a:t>
            </a:r>
            <a:endParaRPr lang="ko-KR" altLang="en-US" sz="2400" dirty="0"/>
          </a:p>
        </p:txBody>
      </p:sp>
      <p:sp>
        <p:nvSpPr>
          <p:cNvPr id="123" name="직사각형 122"/>
          <p:cNvSpPr/>
          <p:nvPr/>
        </p:nvSpPr>
        <p:spPr>
          <a:xfrm>
            <a:off x="10533419" y="2792831"/>
            <a:ext cx="54053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10</a:t>
            </a:r>
            <a:endParaRPr lang="ko-KR" altLang="en-US" sz="2400" dirty="0"/>
          </a:p>
        </p:txBody>
      </p:sp>
      <p:cxnSp>
        <p:nvCxnSpPr>
          <p:cNvPr id="124" name="직선 연결선 123"/>
          <p:cNvCxnSpPr/>
          <p:nvPr/>
        </p:nvCxnSpPr>
        <p:spPr>
          <a:xfrm flipV="1">
            <a:off x="9926770" y="3312023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직사각형 77"/>
          <p:cNvSpPr/>
          <p:nvPr/>
        </p:nvSpPr>
        <p:spPr>
          <a:xfrm>
            <a:off x="5378822" y="2792831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3</a:t>
            </a:r>
            <a:endParaRPr lang="ko-KR" altLang="en-US" sz="2400" dirty="0"/>
          </a:p>
        </p:txBody>
      </p:sp>
      <p:cxnSp>
        <p:nvCxnSpPr>
          <p:cNvPr id="79" name="직선 연결선 78"/>
          <p:cNvCxnSpPr/>
          <p:nvPr/>
        </p:nvCxnSpPr>
        <p:spPr>
          <a:xfrm flipV="1">
            <a:off x="5414978" y="3312023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직사각형 79"/>
          <p:cNvSpPr/>
          <p:nvPr/>
        </p:nvSpPr>
        <p:spPr>
          <a:xfrm>
            <a:off x="9146449" y="2792831"/>
            <a:ext cx="36260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2400" b="1" dirty="0"/>
              <a:t>3</a:t>
            </a:r>
            <a:endParaRPr lang="ko-KR" altLang="en-US" sz="2400" dirty="0"/>
          </a:p>
        </p:txBody>
      </p:sp>
      <p:cxnSp>
        <p:nvCxnSpPr>
          <p:cNvPr id="82" name="직선 연결선 81"/>
          <p:cNvCxnSpPr/>
          <p:nvPr/>
        </p:nvCxnSpPr>
        <p:spPr>
          <a:xfrm flipV="1">
            <a:off x="9182605" y="3312023"/>
            <a:ext cx="262395" cy="36004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5" name="그룹 74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76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81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3" name="사각형: 둥근 모서리 54">
              <a:hlinkClick r:id="rId7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5" name="사각형: 둥근 모서리 55">
              <a:hlinkClick r:id="rId8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4" name="사각형: 둥근 모서리 56">
              <a:hlinkClick r:id="rId9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98" name="사각형: 둥근 모서리 57">
              <a:hlinkClick r:id="rId10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112" name="사각형: 둥근 모서리 58">
              <a:hlinkClick r:id="rId11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3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114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4" name="순서도: 연결자 3">
            <a:extLst>
              <a:ext uri="{FF2B5EF4-FFF2-40B4-BE49-F238E27FC236}">
                <a16:creationId xmlns:a16="http://schemas.microsoft.com/office/drawing/2014/main" id="{BB5760B4-B3EA-5A00-0E5D-F01EA693F313}"/>
              </a:ext>
            </a:extLst>
          </p:cNvPr>
          <p:cNvSpPr/>
          <p:nvPr/>
        </p:nvSpPr>
        <p:spPr>
          <a:xfrm>
            <a:off x="449243" y="2993097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grpSp>
        <p:nvGrpSpPr>
          <p:cNvPr id="5" name="그룹 4">
            <a:extLst>
              <a:ext uri="{FF2B5EF4-FFF2-40B4-BE49-F238E27FC236}">
                <a16:creationId xmlns:a16="http://schemas.microsoft.com/office/drawing/2014/main" id="{4C784235-C1B4-35B1-FF1F-DADA2574BF9E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6" name="그래픽 57">
              <a:extLst>
                <a:ext uri="{FF2B5EF4-FFF2-40B4-BE49-F238E27FC236}">
                  <a16:creationId xmlns:a16="http://schemas.microsoft.com/office/drawing/2014/main" id="{AA802AE0-D9E2-8341-42E5-77E4A3740309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42ACF4E-5A32-57FE-A88F-BFE60AFFB2AB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9B94086E-4B81-6160-0171-6B24248B432B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3F69C394-1526-13F0-2887-12A436B1ABB4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30D17E6A-8A29-9BAD-9B01-C1DB6634F2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7041A143-C9BF-07D1-838D-552C88B579B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376E2C29-DA45-6E1D-5068-67918270DB5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pic>
        <p:nvPicPr>
          <p:cNvPr id="13" name="그림 12">
            <a:extLst>
              <a:ext uri="{FF2B5EF4-FFF2-40B4-BE49-F238E27FC236}">
                <a16:creationId xmlns:a16="http://schemas.microsoft.com/office/drawing/2014/main" id="{E159C60F-D5F4-7EB4-0CC1-D03541231C75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011454" y="3865770"/>
            <a:ext cx="413942" cy="416630"/>
          </a:xfrm>
          <a:prstGeom prst="rect">
            <a:avLst/>
          </a:prstGeom>
        </p:spPr>
      </p:pic>
      <p:pic>
        <p:nvPicPr>
          <p:cNvPr id="14" name="그림 13">
            <a:extLst>
              <a:ext uri="{FF2B5EF4-FFF2-40B4-BE49-F238E27FC236}">
                <a16:creationId xmlns:a16="http://schemas.microsoft.com/office/drawing/2014/main" id="{94FEC0E9-6082-9EE3-A33E-A82DE5E0F519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634408" y="3845504"/>
            <a:ext cx="413942" cy="41663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0129D04E-4469-B058-CE68-313642EBF355}"/>
              </a:ext>
            </a:extLst>
          </p:cNvPr>
          <p:cNvSpPr txBox="1"/>
          <p:nvPr/>
        </p:nvSpPr>
        <p:spPr>
          <a:xfrm>
            <a:off x="518560" y="1394824"/>
            <a:ext cx="11482096" cy="130939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OX</a:t>
            </a:r>
            <a:r>
              <a:rPr lang="ko-KR" altLang="en-US" sz="3600" b="1" spc="-300" dirty="0"/>
              <a:t> 퀴즈에서 </a:t>
            </a:r>
            <a:r>
              <a:rPr lang="en-US" altLang="ko-KR" sz="3600" b="1" spc="-300" dirty="0"/>
              <a:t>O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435</a:t>
            </a:r>
            <a:r>
              <a:rPr lang="ko-KR" altLang="en-US" sz="3600" b="1" spc="-300" dirty="0"/>
              <a:t>명</a:t>
            </a:r>
            <a:r>
              <a:rPr lang="en-US" altLang="ko-KR" sz="3600" b="1" spc="-300" dirty="0"/>
              <a:t>, X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278</a:t>
            </a:r>
            <a:r>
              <a:rPr lang="ko-KR" altLang="en-US" sz="3600" b="1" spc="-300" dirty="0" err="1"/>
              <a:t>명이에요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</p:spTree>
    <p:extLst>
      <p:ext uri="{BB962C8B-B14F-4D97-AF65-F5344CB8AC3E}">
        <p14:creationId xmlns:p14="http://schemas.microsoft.com/office/powerpoint/2010/main" val="1791218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100" grpId="0"/>
      <p:bldP spid="10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그룹 51">
            <a:extLst>
              <a:ext uri="{FF2B5EF4-FFF2-40B4-BE49-F238E27FC236}">
                <a16:creationId xmlns:a16="http://schemas.microsoft.com/office/drawing/2014/main" id="{2E108AE3-2CD0-DAB1-DBA3-B81DC4877C19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F5ED77CE-5A14-870F-F745-FF3E18F7B1F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56" name="직사각형 55">
                <a:extLst>
                  <a:ext uri="{FF2B5EF4-FFF2-40B4-BE49-F238E27FC236}">
                    <a16:creationId xmlns:a16="http://schemas.microsoft.com/office/drawing/2014/main" id="{43801BC2-62E7-D719-5998-0DC21571F1DC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57" name="직사각형 56">
                <a:extLst>
                  <a:ext uri="{FF2B5EF4-FFF2-40B4-BE49-F238E27FC236}">
                    <a16:creationId xmlns:a16="http://schemas.microsoft.com/office/drawing/2014/main" id="{47CB3C4C-2D15-B4A1-4255-CEBE666732CD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4</a:t>
                </a:r>
              </a:p>
            </p:txBody>
          </p:sp>
          <p:sp>
            <p:nvSpPr>
              <p:cNvPr id="58" name="직사각형 57">
                <a:extLst>
                  <a:ext uri="{FF2B5EF4-FFF2-40B4-BE49-F238E27FC236}">
                    <a16:creationId xmlns:a16="http://schemas.microsoft.com/office/drawing/2014/main" id="{5CF6001A-BC95-FB22-9F6E-8B7BD4A240B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4" name="그림 53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07DE618D-5F1E-A22F-E613-D58C27CA423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55" name="그림 54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F7D2900F-9DA0-6B66-81FB-0B574521D5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33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9282248" y="2737025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9309998" y="2793297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157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35" name="그림 34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549634" y="286468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31" name="그룹 30">
            <a:extLst>
              <a:ext uri="{FF2B5EF4-FFF2-40B4-BE49-F238E27FC236}">
                <a16:creationId xmlns:a16="http://schemas.microsoft.com/office/drawing/2014/main" id="{9F9325F7-4F6E-4DF9-55C6-EA4BBECD0A57}"/>
              </a:ext>
            </a:extLst>
          </p:cNvPr>
          <p:cNvGrpSpPr/>
          <p:nvPr/>
        </p:nvGrpSpPr>
        <p:grpSpPr>
          <a:xfrm>
            <a:off x="236948" y="6391126"/>
            <a:ext cx="5351571" cy="396000"/>
            <a:chOff x="236948" y="6391126"/>
            <a:chExt cx="5351571" cy="396000"/>
          </a:xfrm>
        </p:grpSpPr>
        <p:sp>
          <p:nvSpPr>
            <p:cNvPr id="32" name="사각형: 둥근 모서리 52">
              <a:hlinkClick r:id="rId5" action="ppaction://hlinksldjump"/>
              <a:extLst>
                <a:ext uri="{FF2B5EF4-FFF2-40B4-BE49-F238E27FC236}">
                  <a16:creationId xmlns:a16="http://schemas.microsoft.com/office/drawing/2014/main" id="{E4B23027-297D-89F4-D2C8-E07382E168DC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4" name="사각형: 둥근 모서리 53">
              <a:hlinkClick r:id="rId6" action="ppaction://hlinksldjump"/>
              <a:extLst>
                <a:ext uri="{FF2B5EF4-FFF2-40B4-BE49-F238E27FC236}">
                  <a16:creationId xmlns:a16="http://schemas.microsoft.com/office/drawing/2014/main" id="{081645D0-6B86-36BC-4AF2-373BD5691A6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5" name="사각형: 둥근 모서리 54">
              <a:hlinkClick r:id="rId7" action="ppaction://hlinksldjump"/>
              <a:extLst>
                <a:ext uri="{FF2B5EF4-FFF2-40B4-BE49-F238E27FC236}">
                  <a16:creationId xmlns:a16="http://schemas.microsoft.com/office/drawing/2014/main" id="{B071F149-9086-0854-7285-72D89D9B7AB4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6" name="사각형: 둥근 모서리 55">
              <a:hlinkClick r:id="rId8" action="ppaction://hlinksldjump"/>
              <a:extLst>
                <a:ext uri="{FF2B5EF4-FFF2-40B4-BE49-F238E27FC236}">
                  <a16:creationId xmlns:a16="http://schemas.microsoft.com/office/drawing/2014/main" id="{D0B827E0-3B6B-0EDA-A2FE-55EA75928869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7" name="사각형: 둥근 모서리 56">
              <a:hlinkClick r:id="rId9" action="ppaction://hlinksldjump"/>
              <a:extLst>
                <a:ext uri="{FF2B5EF4-FFF2-40B4-BE49-F238E27FC236}">
                  <a16:creationId xmlns:a16="http://schemas.microsoft.com/office/drawing/2014/main" id="{243BEC89-F42E-2314-90FA-BB28ADB5D053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8" name="사각형: 둥근 모서리 57">
              <a:hlinkClick r:id="rId10" action="ppaction://hlinksldjump"/>
              <a:extLst>
                <a:ext uri="{FF2B5EF4-FFF2-40B4-BE49-F238E27FC236}">
                  <a16:creationId xmlns:a16="http://schemas.microsoft.com/office/drawing/2014/main" id="{68038C3F-6386-5CD6-8837-6CE040C2AF2C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chemeClr val="bg1"/>
                  </a:solidFill>
                </a:rPr>
                <a:t>도입</a:t>
              </a:r>
            </a:p>
          </p:txBody>
        </p:sp>
        <p:sp>
          <p:nvSpPr>
            <p:cNvPr id="50" name="사각형: 둥근 모서리 58">
              <a:hlinkClick r:id="rId11" action="ppaction://hlinksldjump"/>
              <a:extLst>
                <a:ext uri="{FF2B5EF4-FFF2-40B4-BE49-F238E27FC236}">
                  <a16:creationId xmlns:a16="http://schemas.microsoft.com/office/drawing/2014/main" id="{17702336-E5D2-8E77-ABE2-21780F8F7916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59">
              <a:hlinkClick r:id="rId12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2" name="사각형: 둥근 모서리 59">
              <a:hlinkClick r:id="rId13" action="ppaction://hlinksldjump"/>
              <a:extLst>
                <a:ext uri="{FF2B5EF4-FFF2-40B4-BE49-F238E27FC236}">
                  <a16:creationId xmlns:a16="http://schemas.microsoft.com/office/drawing/2014/main" id="{337EFE01-04C3-893D-F33F-2C1368A6950F}"/>
                </a:ext>
              </a:extLst>
            </p:cNvPr>
            <p:cNvSpPr/>
            <p:nvPr/>
          </p:nvSpPr>
          <p:spPr>
            <a:xfrm>
              <a:off x="508272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no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116BB452-C4D6-9064-01F2-FF7F11879FB9}"/>
              </a:ext>
            </a:extLst>
          </p:cNvPr>
          <p:cNvSpPr txBox="1"/>
          <p:nvPr/>
        </p:nvSpPr>
        <p:spPr>
          <a:xfrm>
            <a:off x="518560" y="1394824"/>
            <a:ext cx="11482096" cy="229841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OX</a:t>
            </a:r>
            <a:r>
              <a:rPr lang="ko-KR" altLang="en-US" sz="3600" b="1" spc="-300" dirty="0"/>
              <a:t> 퀴즈에서 </a:t>
            </a:r>
            <a:r>
              <a:rPr lang="en-US" altLang="ko-KR" sz="3600" b="1" spc="-300" dirty="0"/>
              <a:t>O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435</a:t>
            </a:r>
            <a:r>
              <a:rPr lang="ko-KR" altLang="en-US" sz="3600" b="1" spc="-300" dirty="0"/>
              <a:t>명</a:t>
            </a:r>
            <a:r>
              <a:rPr lang="en-US" altLang="ko-KR" sz="3600" b="1" spc="-300" dirty="0"/>
              <a:t>, X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278</a:t>
            </a:r>
            <a:r>
              <a:rPr lang="ko-KR" altLang="en-US" sz="3600" b="1" spc="-300" dirty="0" err="1"/>
              <a:t>명이에요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sp>
        <p:nvSpPr>
          <p:cNvPr id="5" name="순서도: 연결자 4">
            <a:extLst>
              <a:ext uri="{FF2B5EF4-FFF2-40B4-BE49-F238E27FC236}">
                <a16:creationId xmlns:a16="http://schemas.microsoft.com/office/drawing/2014/main" id="{22B5BB6C-BFE0-70E6-7FAD-CD159D6FD886}"/>
              </a:ext>
            </a:extLst>
          </p:cNvPr>
          <p:cNvSpPr/>
          <p:nvPr/>
        </p:nvSpPr>
        <p:spPr>
          <a:xfrm>
            <a:off x="449243" y="2993097"/>
            <a:ext cx="166896" cy="165669"/>
          </a:xfrm>
          <a:prstGeom prst="flowChartConnector">
            <a:avLst/>
          </a:prstGeom>
          <a:solidFill>
            <a:srgbClr val="B87053"/>
          </a:solidFill>
          <a:ln w="38100">
            <a:noFill/>
          </a:ln>
        </p:spPr>
        <p:txBody>
          <a:bodyPr wrap="square" lIns="0" tIns="0" rIns="0" bIns="0" rtlCol="0" anchor="ctr" anchorCtr="1">
            <a:noAutofit/>
          </a:bodyPr>
          <a:lstStyle/>
          <a:p>
            <a:pPr algn="l">
              <a:lnSpc>
                <a:spcPct val="120000"/>
              </a:lnSpc>
            </a:pPr>
            <a:endParaRPr lang="ko-KR" altLang="en-US" sz="3200" b="1" spc="-300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7AC81F-AA4F-C849-8847-252333EFBD37}"/>
              </a:ext>
            </a:extLst>
          </p:cNvPr>
          <p:cNvSpPr txBox="1"/>
          <p:nvPr/>
        </p:nvSpPr>
        <p:spPr>
          <a:xfrm>
            <a:off x="741476" y="2775212"/>
            <a:ext cx="11001281" cy="126453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>
              <a:lnSpc>
                <a:spcPct val="120000"/>
              </a:lnSpc>
            </a:pPr>
            <a:r>
              <a:rPr lang="en-US" altLang="ko-KR" sz="3600" b="1" spc="-300" dirty="0"/>
              <a:t>O</a:t>
            </a:r>
            <a:r>
              <a:rPr lang="ko-KR" altLang="en-US" sz="3600" b="1" spc="-300" dirty="0"/>
              <a:t>를 선택한 아바타는 </a:t>
            </a:r>
            <a:r>
              <a:rPr lang="en-US" altLang="ko-KR" sz="3600" b="1" spc="-300" dirty="0"/>
              <a:t>X</a:t>
            </a:r>
            <a:r>
              <a:rPr lang="ko-KR" altLang="en-US" sz="3600" b="1" spc="-300" dirty="0"/>
              <a:t>를 선택한 아바타보다 </a:t>
            </a:r>
            <a:r>
              <a:rPr lang="en-US" altLang="ko-KR" sz="3600" b="1" spc="-300" dirty="0"/>
              <a:t>         </a:t>
            </a:r>
            <a:r>
              <a:rPr lang="ko-KR" altLang="en-US" sz="3600" b="1" spc="-300" dirty="0"/>
              <a:t>명 더 많습니다</a:t>
            </a:r>
            <a:r>
              <a:rPr lang="en-US" altLang="ko-KR" sz="3600" b="1" spc="-300" dirty="0"/>
              <a:t>.</a:t>
            </a:r>
            <a:endParaRPr lang="ko-KR" altLang="en-US" sz="3600" b="1" spc="-300" dirty="0"/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26E1862C-A35B-299A-5F98-819CA9D8ABB3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3" name="그래픽 57">
              <a:extLst>
                <a:ext uri="{FF2B5EF4-FFF2-40B4-BE49-F238E27FC236}">
                  <a16:creationId xmlns:a16="http://schemas.microsoft.com/office/drawing/2014/main" id="{7FEC23C7-BF43-FA52-5868-657A60F6729A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6153F53-0A4B-4206-A3CF-9F297A076739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598AA476-BEAA-DB58-9624-190057FE5751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08F4C7C6-6F21-BCAF-7356-597CA800A882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1FD54B10-D9E1-D27D-59FF-C0E15D292A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A445BA1A-356B-DBE0-D884-28692F8380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AD0BBCEF-E21A-8C9C-172A-94D2A578C843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185486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6382CDAC-56FF-942E-699E-95A0BFB89804}"/>
              </a:ext>
            </a:extLst>
          </p:cNvPr>
          <p:cNvSpPr txBox="1"/>
          <p:nvPr/>
        </p:nvSpPr>
        <p:spPr>
          <a:xfrm>
            <a:off x="4706983" y="4660955"/>
            <a:ext cx="2778034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altLang="ko-KR" sz="3600" b="1" spc="-300" dirty="0">
                <a:solidFill>
                  <a:prstClr val="black"/>
                </a:solidFill>
                <a:latin typeface="맑은 고딕" panose="020B0503020000020004" pitchFamily="50" charset="-127"/>
              </a:rPr>
              <a:t>431-142=</a:t>
            </a:r>
            <a:endParaRPr lang="ko-KR" altLang="en-US" sz="3600" b="1" spc="-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0FFCF175-1C8F-0161-A7D0-DA49422F2CAA}"/>
              </a:ext>
            </a:extLst>
          </p:cNvPr>
          <p:cNvGrpSpPr/>
          <p:nvPr/>
        </p:nvGrpSpPr>
        <p:grpSpPr>
          <a:xfrm>
            <a:off x="505825" y="983619"/>
            <a:ext cx="10869191" cy="707886"/>
            <a:chOff x="505825" y="1280569"/>
            <a:chExt cx="10869191" cy="707886"/>
          </a:xfrm>
        </p:grpSpPr>
        <p:grpSp>
          <p:nvGrpSpPr>
            <p:cNvPr id="20" name="그룹 19">
              <a:extLst>
                <a:ext uri="{FF2B5EF4-FFF2-40B4-BE49-F238E27FC236}">
                  <a16:creationId xmlns:a16="http://schemas.microsoft.com/office/drawing/2014/main" id="{A5407B48-122B-E338-6513-BF84797C9140}"/>
                </a:ext>
              </a:extLst>
            </p:cNvPr>
            <p:cNvGrpSpPr/>
            <p:nvPr/>
          </p:nvGrpSpPr>
          <p:grpSpPr>
            <a:xfrm>
              <a:off x="505825" y="1280569"/>
              <a:ext cx="10869191" cy="707886"/>
              <a:chOff x="505825" y="1280569"/>
              <a:chExt cx="10869191" cy="707886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6849D7DF-0FF2-5212-2FE5-B8153FDBD648}"/>
                  </a:ext>
                </a:extLst>
              </p:cNvPr>
              <p:cNvSpPr txBox="1"/>
              <p:nvPr/>
            </p:nvSpPr>
            <p:spPr>
              <a:xfrm>
                <a:off x="1032017" y="1353185"/>
                <a:ext cx="10342999" cy="60669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noAutofit/>
              </a:bodyPr>
              <a:lstStyle/>
              <a:p>
                <a:pPr>
                  <a:lnSpc>
                    <a:spcPct val="120000"/>
                  </a:lnSpc>
                </a:pPr>
                <a:r>
                  <a:rPr lang="ko-KR" altLang="en-US" sz="3600" b="1" spc="-300" dirty="0"/>
                  <a:t>수 모형을 보고      안에 알맞은 수를 써넣으세요</a:t>
                </a:r>
                <a:r>
                  <a:rPr lang="en-US" altLang="ko-KR" sz="3600" b="1" spc="-300" dirty="0"/>
                  <a:t>.</a:t>
                </a:r>
                <a:r>
                  <a:rPr lang="ko-KR" altLang="en-US" sz="3600" b="1" spc="-300" dirty="0"/>
                  <a:t>   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79C4071B-49DB-0435-9998-C030A67383CB}"/>
                  </a:ext>
                </a:extLst>
              </p:cNvPr>
              <p:cNvSpPr txBox="1"/>
              <p:nvPr/>
            </p:nvSpPr>
            <p:spPr>
              <a:xfrm>
                <a:off x="505825" y="1280569"/>
                <a:ext cx="481222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4000" b="1" dirty="0">
                    <a:solidFill>
                      <a:srgbClr val="843C0C"/>
                    </a:solidFill>
                  </a:rPr>
                  <a:t>1</a:t>
                </a:r>
                <a:endParaRPr lang="ko-KR" altLang="en-US" sz="4000" b="1" dirty="0">
                  <a:solidFill>
                    <a:srgbClr val="843C0C"/>
                  </a:solidFill>
                </a:endParaRPr>
              </a:p>
            </p:txBody>
          </p:sp>
        </p:grpSp>
        <p:sp>
          <p:nvSpPr>
            <p:cNvPr id="21" name="사각형: 둥근 모서리 20">
              <a:extLst>
                <a:ext uri="{FF2B5EF4-FFF2-40B4-BE49-F238E27FC236}">
                  <a16:creationId xmlns:a16="http://schemas.microsoft.com/office/drawing/2014/main" id="{C76374C8-86C1-2ACF-A456-6567499B13EF}"/>
                </a:ext>
              </a:extLst>
            </p:cNvPr>
            <p:cNvSpPr/>
            <p:nvPr/>
          </p:nvSpPr>
          <p:spPr>
            <a:xfrm>
              <a:off x="4007768" y="1493702"/>
              <a:ext cx="369177" cy="381353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81C6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accent1">
                    <a:lumMod val="60000"/>
                    <a:lumOff val="40000"/>
                  </a:schemeClr>
                </a:solidFill>
              </a:endParaRPr>
            </a:p>
          </p:txBody>
        </p:sp>
      </p:grpSp>
      <p:grpSp>
        <p:nvGrpSpPr>
          <p:cNvPr id="57" name="그룹 56">
            <a:extLst>
              <a:ext uri="{FF2B5EF4-FFF2-40B4-BE49-F238E27FC236}">
                <a16:creationId xmlns:a16="http://schemas.microsoft.com/office/drawing/2014/main" id="{2ECE1C73-3C9F-0D44-840E-2A8ED645E22F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8" name="그룹 57">
              <a:extLst>
                <a:ext uri="{FF2B5EF4-FFF2-40B4-BE49-F238E27FC236}">
                  <a16:creationId xmlns:a16="http://schemas.microsoft.com/office/drawing/2014/main" id="{94E92A5C-E7B7-B8D9-6519-B98485BE69C3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520590BE-BA4D-003D-EF55-1BC6D1142797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64" name="직사각형 63">
                <a:extLst>
                  <a:ext uri="{FF2B5EF4-FFF2-40B4-BE49-F238E27FC236}">
                    <a16:creationId xmlns:a16="http://schemas.microsoft.com/office/drawing/2014/main" id="{483203ED-3127-A049-07FC-6773A55527F1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5</a:t>
                </a:r>
              </a:p>
            </p:txBody>
          </p:sp>
          <p:sp>
            <p:nvSpPr>
              <p:cNvPr id="65" name="직사각형 64">
                <a:extLst>
                  <a:ext uri="{FF2B5EF4-FFF2-40B4-BE49-F238E27FC236}">
                    <a16:creationId xmlns:a16="http://schemas.microsoft.com/office/drawing/2014/main" id="{171C8EE7-B823-5867-8975-160BB6AF20DE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61" name="그림 60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7D8F3210-98B9-CED1-FA0F-3EC4B7815A3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2" name="그림 61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2B814E0B-EFBD-7D90-1332-44449A21C07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5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6619482" y="4681592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6654085" y="4737864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dirty="0">
                <a:solidFill>
                  <a:srgbClr val="FF0000"/>
                </a:solidFill>
              </a:rPr>
              <a:t>289</a:t>
            </a:r>
            <a:endParaRPr lang="ko-KR" altLang="en-US" dirty="0">
              <a:solidFill>
                <a:srgbClr val="FF0000"/>
              </a:solidFill>
            </a:endParaRPr>
          </a:p>
        </p:txBody>
      </p:sp>
      <p:pic>
        <p:nvPicPr>
          <p:cNvPr id="56" name="그림 5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888088" y="479208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80373" y="2119083"/>
            <a:ext cx="8631255" cy="2389067"/>
          </a:xfrm>
          <a:prstGeom prst="rect">
            <a:avLst/>
          </a:prstGeom>
        </p:spPr>
      </p:pic>
      <p:grpSp>
        <p:nvGrpSpPr>
          <p:cNvPr id="36" name="그룹 35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37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38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1839430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1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39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0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1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2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50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1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52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3963037B-FF12-D5D6-135E-DCCFE4452E46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4" name="그래픽 57">
              <a:extLst>
                <a:ext uri="{FF2B5EF4-FFF2-40B4-BE49-F238E27FC236}">
                  <a16:creationId xmlns:a16="http://schemas.microsoft.com/office/drawing/2014/main" id="{9FC751AF-80D9-F044-4721-ED16168B4B8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B51E3FE-17FE-29DC-E62B-5AFCF29DA539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6" name="그룹 30">
            <a:extLst>
              <a:ext uri="{FF2B5EF4-FFF2-40B4-BE49-F238E27FC236}">
                <a16:creationId xmlns:a16="http://schemas.microsoft.com/office/drawing/2014/main" id="{E05B4FDC-2558-4CCC-EE4C-AA493DFD2EEC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7" name="그룹 26">
              <a:extLst>
                <a:ext uri="{FF2B5EF4-FFF2-40B4-BE49-F238E27FC236}">
                  <a16:creationId xmlns:a16="http://schemas.microsoft.com/office/drawing/2014/main" id="{FB6657D5-C826-8BA8-D1FC-4AEC302C964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9" name="그래픽 60">
                <a:extLst>
                  <a:ext uri="{FF2B5EF4-FFF2-40B4-BE49-F238E27FC236}">
                    <a16:creationId xmlns:a16="http://schemas.microsoft.com/office/drawing/2014/main" id="{39E4B054-4ADD-C296-EFD7-D863A4BA5DB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0" name="그림 28">
                <a:extLst>
                  <a:ext uri="{FF2B5EF4-FFF2-40B4-BE49-F238E27FC236}">
                    <a16:creationId xmlns:a16="http://schemas.microsoft.com/office/drawing/2014/main" id="{F05DE386-95ED-1596-7C43-7077A2BABF8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8" name="TextBox 3">
              <a:extLst>
                <a:ext uri="{FF2B5EF4-FFF2-40B4-BE49-F238E27FC236}">
                  <a16:creationId xmlns:a16="http://schemas.microsoft.com/office/drawing/2014/main" id="{C285C807-378C-28BF-EEC8-5BD7DDC5190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68774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2184899" y="4765705"/>
            <a:ext cx="184770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DCFC2A6-55D9-DBC0-AC7E-DD49064A2DE6}"/>
              </a:ext>
            </a:extLst>
          </p:cNvPr>
          <p:cNvSpPr txBox="1"/>
          <p:nvPr/>
        </p:nvSpPr>
        <p:spPr>
          <a:xfrm>
            <a:off x="1710272" y="1857784"/>
            <a:ext cx="317673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621-249=</a:t>
            </a:r>
            <a:endParaRPr lang="ko-KR" altLang="en-US" sz="3200" b="1" spc="300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34" name="표 9">
            <a:extLst>
              <a:ext uri="{FF2B5EF4-FFF2-40B4-BE49-F238E27FC236}">
                <a16:creationId xmlns:a16="http://schemas.microsoft.com/office/drawing/2014/main" id="{47586264-92A7-3935-9D5F-C779E7240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102036"/>
              </p:ext>
            </p:extLst>
          </p:nvPr>
        </p:nvGraphicFramePr>
        <p:xfrm>
          <a:off x="987048" y="4812966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2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aphicFrame>
        <p:nvGraphicFramePr>
          <p:cNvPr id="33" name="표 9">
            <a:extLst>
              <a:ext uri="{FF2B5EF4-FFF2-40B4-BE49-F238E27FC236}">
                <a16:creationId xmlns:a16="http://schemas.microsoft.com/office/drawing/2014/main" id="{44219914-B94C-EF8E-06E0-59C2E32484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215558"/>
              </p:ext>
            </p:extLst>
          </p:nvPr>
        </p:nvGraphicFramePr>
        <p:xfrm>
          <a:off x="987047" y="3507392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sp>
        <p:nvSpPr>
          <p:cNvPr id="40" name="TextBox 39">
            <a:extLst>
              <a:ext uri="{FF2B5EF4-FFF2-40B4-BE49-F238E27FC236}">
                <a16:creationId xmlns:a16="http://schemas.microsoft.com/office/drawing/2014/main" id="{0D7F0F8A-98BF-85F9-692F-D8A49E245515}"/>
              </a:ext>
            </a:extLst>
          </p:cNvPr>
          <p:cNvSpPr txBox="1"/>
          <p:nvPr/>
        </p:nvSpPr>
        <p:spPr>
          <a:xfrm>
            <a:off x="987047" y="1856536"/>
            <a:ext cx="779575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</a:pPr>
            <a:r>
              <a:rPr lang="en-US" altLang="ko-KR" sz="3200" b="1" dirty="0"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ko-KR" altLang="en-US" sz="32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graphicFrame>
        <p:nvGraphicFramePr>
          <p:cNvPr id="4" name="표 9">
            <a:extLst>
              <a:ext uri="{FF2B5EF4-FFF2-40B4-BE49-F238E27FC236}">
                <a16:creationId xmlns:a16="http://schemas.microsoft.com/office/drawing/2014/main" id="{D098DEB2-D2C3-995A-F7BE-0F0EC7F62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649060"/>
              </p:ext>
            </p:extLst>
          </p:nvPr>
        </p:nvGraphicFramePr>
        <p:xfrm>
          <a:off x="6103625" y="3507392"/>
          <a:ext cx="304556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3350917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3200" dirty="0">
                          <a:solidFill>
                            <a:schemeClr val="tx1"/>
                          </a:solidFill>
                        </a:rPr>
                        <a:t>(3)</a:t>
                      </a:r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ko-KR" alt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03642"/>
                  </a:ext>
                </a:extLst>
              </a:tr>
            </a:tbl>
          </a:graphicData>
        </a:graphic>
      </p:graphicFrame>
      <p:grpSp>
        <p:nvGrpSpPr>
          <p:cNvPr id="52" name="그룹 51">
            <a:extLst>
              <a:ext uri="{FF2B5EF4-FFF2-40B4-BE49-F238E27FC236}">
                <a16:creationId xmlns:a16="http://schemas.microsoft.com/office/drawing/2014/main" id="{2BC0FE3D-BDB1-68D2-45DB-9B43E5C436C3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53" name="그룹 52">
              <a:extLst>
                <a:ext uri="{FF2B5EF4-FFF2-40B4-BE49-F238E27FC236}">
                  <a16:creationId xmlns:a16="http://schemas.microsoft.com/office/drawing/2014/main" id="{08F27AD3-ACF6-7B8C-2D06-BD8A428A5A1C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61" name="직사각형 60">
                <a:extLst>
                  <a:ext uri="{FF2B5EF4-FFF2-40B4-BE49-F238E27FC236}">
                    <a16:creationId xmlns:a16="http://schemas.microsoft.com/office/drawing/2014/main" id="{D0EE0392-0B16-AD04-CA89-63882A216D6F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62" name="직사각형 61">
                <a:extLst>
                  <a:ext uri="{FF2B5EF4-FFF2-40B4-BE49-F238E27FC236}">
                    <a16:creationId xmlns:a16="http://schemas.microsoft.com/office/drawing/2014/main" id="{74E2D77B-26B8-0FA9-565B-40A7D29D3CD2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6</a:t>
                </a:r>
              </a:p>
            </p:txBody>
          </p:sp>
          <p:sp>
            <p:nvSpPr>
              <p:cNvPr id="63" name="직사각형 62">
                <a:extLst>
                  <a:ext uri="{FF2B5EF4-FFF2-40B4-BE49-F238E27FC236}">
                    <a16:creationId xmlns:a16="http://schemas.microsoft.com/office/drawing/2014/main" id="{4166660D-78FF-CF25-A21E-170EA0503252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59" name="그림 58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FAFDE329-B250-1CEF-28C6-D4FC47728F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60" name="그림 59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510EE52D-A65D-43D6-ED95-3E86B110E01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4" name="사각형: 둥근 모서리 17">
            <a:extLst>
              <a:ext uri="{FF2B5EF4-FFF2-40B4-BE49-F238E27FC236}">
                <a16:creationId xmlns:a16="http://schemas.microsoft.com/office/drawing/2014/main" id="{54D32336-A3E7-9243-843E-D712337A2E14}"/>
              </a:ext>
            </a:extLst>
          </p:cNvPr>
          <p:cNvSpPr/>
          <p:nvPr/>
        </p:nvSpPr>
        <p:spPr>
          <a:xfrm>
            <a:off x="4001589" y="1844824"/>
            <a:ext cx="1008000" cy="6804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4036192" y="1901096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372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46" name="그림 45">
            <a:extLst>
              <a:ext uri="{FF2B5EF4-FFF2-40B4-BE49-F238E27FC236}">
                <a16:creationId xmlns:a16="http://schemas.microsoft.com/office/drawing/2014/main" id="{FA1C471B-DED4-ACF8-A4D3-E2ED09DC5166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4268612" y="1942489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58" name="그림 57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66506" y="487728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77" name="사각형: 둥근 모서리 10">
            <a:extLst>
              <a:ext uri="{FF2B5EF4-FFF2-40B4-BE49-F238E27FC236}">
                <a16:creationId xmlns:a16="http://schemas.microsoft.com/office/drawing/2014/main" id="{56D093EB-BE8F-C249-2489-3AE1BBD3041F}"/>
              </a:ext>
            </a:extLst>
          </p:cNvPr>
          <p:cNvSpPr/>
          <p:nvPr/>
        </p:nvSpPr>
        <p:spPr>
          <a:xfrm>
            <a:off x="7283104" y="4765705"/>
            <a:ext cx="1847708" cy="67885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81C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360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78" name="표 9">
            <a:extLst>
              <a:ext uri="{FF2B5EF4-FFF2-40B4-BE49-F238E27FC236}">
                <a16:creationId xmlns:a16="http://schemas.microsoft.com/office/drawing/2014/main" id="{47586264-92A7-3935-9D5F-C779E72400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022498"/>
              </p:ext>
            </p:extLst>
          </p:nvPr>
        </p:nvGraphicFramePr>
        <p:xfrm>
          <a:off x="6085253" y="4812966"/>
          <a:ext cx="304556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112">
                  <a:extLst>
                    <a:ext uri="{9D8B030D-6E8A-4147-A177-3AD203B41FA5}">
                      <a16:colId xmlns:a16="http://schemas.microsoft.com/office/drawing/2014/main" val="26651846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6121172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1368655739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261104100"/>
                    </a:ext>
                  </a:extLst>
                </a:gridCol>
                <a:gridCol w="609112">
                  <a:extLst>
                    <a:ext uri="{9D8B030D-6E8A-4147-A177-3AD203B41FA5}">
                      <a16:colId xmlns:a16="http://schemas.microsoft.com/office/drawing/2014/main" val="373926408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latinLnBrk="1"/>
                      <a:endParaRPr lang="ko-KR" alt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dirty="0">
                          <a:solidFill>
                            <a:srgbClr val="FF0000"/>
                          </a:solidFill>
                        </a:rPr>
                        <a:t> </a:t>
                      </a:r>
                      <a:endParaRPr lang="ko-KR" altLang="en-US" sz="32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3200" b="1" dirty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ko-KR" alt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7144504"/>
                  </a:ext>
                </a:extLst>
              </a:tr>
            </a:tbl>
          </a:graphicData>
        </a:graphic>
      </p:graphicFrame>
      <p:pic>
        <p:nvPicPr>
          <p:cNvPr id="79" name="그림 78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7964711" y="4877288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4" name="그룹 53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55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56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38083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2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4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5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92224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6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0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81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2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3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4878A604-FDA0-35C6-F78F-82416C956D49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6" name="그래픽 57">
              <a:extLst>
                <a:ext uri="{FF2B5EF4-FFF2-40B4-BE49-F238E27FC236}">
                  <a16:creationId xmlns:a16="http://schemas.microsoft.com/office/drawing/2014/main" id="{7135769A-119D-B7E6-05ED-91CBF187B4C9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158947B0-5086-B2F2-BCB9-9B9B1B761F87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8" name="그룹 30">
            <a:extLst>
              <a:ext uri="{FF2B5EF4-FFF2-40B4-BE49-F238E27FC236}">
                <a16:creationId xmlns:a16="http://schemas.microsoft.com/office/drawing/2014/main" id="{3B9B2895-015A-B505-8B87-B8807A406229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9" name="그룹 26">
              <a:extLst>
                <a:ext uri="{FF2B5EF4-FFF2-40B4-BE49-F238E27FC236}">
                  <a16:creationId xmlns:a16="http://schemas.microsoft.com/office/drawing/2014/main" id="{D251E00B-00F4-2AC2-0785-07FC8AA477D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1" name="그래픽 60">
                <a:extLst>
                  <a:ext uri="{FF2B5EF4-FFF2-40B4-BE49-F238E27FC236}">
                    <a16:creationId xmlns:a16="http://schemas.microsoft.com/office/drawing/2014/main" id="{BC893A8A-285C-BC1F-BE09-AA8F3961C2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2" name="그림 28">
                <a:extLst>
                  <a:ext uri="{FF2B5EF4-FFF2-40B4-BE49-F238E27FC236}">
                    <a16:creationId xmlns:a16="http://schemas.microsoft.com/office/drawing/2014/main" id="{E57DF498-E6A5-7151-B3F9-389072D7CBD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0" name="TextBox 3">
              <a:extLst>
                <a:ext uri="{FF2B5EF4-FFF2-40B4-BE49-F238E27FC236}">
                  <a16:creationId xmlns:a16="http://schemas.microsoft.com/office/drawing/2014/main" id="{07A5E404-F64D-6962-6A17-EA4856476B89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4957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5623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빈칸에 두 수의 차를 써넣으세요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3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33" name="그룹 32">
            <a:extLst>
              <a:ext uri="{FF2B5EF4-FFF2-40B4-BE49-F238E27FC236}">
                <a16:creationId xmlns:a16="http://schemas.microsoft.com/office/drawing/2014/main" id="{C22FBE6B-378F-B309-2DCB-27A5CACB201D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34" name="그룹 33">
              <a:extLst>
                <a:ext uri="{FF2B5EF4-FFF2-40B4-BE49-F238E27FC236}">
                  <a16:creationId xmlns:a16="http://schemas.microsoft.com/office/drawing/2014/main" id="{DB6BC56A-65CF-5132-B27C-79725CF23C2A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44" name="직사각형 43">
                <a:extLst>
                  <a:ext uri="{FF2B5EF4-FFF2-40B4-BE49-F238E27FC236}">
                    <a16:creationId xmlns:a16="http://schemas.microsoft.com/office/drawing/2014/main" id="{2FDDB450-4D3E-FDD8-E20F-8F59FEF9FA31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5" name="직사각형 44">
                <a:extLst>
                  <a:ext uri="{FF2B5EF4-FFF2-40B4-BE49-F238E27FC236}">
                    <a16:creationId xmlns:a16="http://schemas.microsoft.com/office/drawing/2014/main" id="{CFD034A7-16E5-F502-47D4-3AF502F37314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7</a:t>
                </a:r>
              </a:p>
            </p:txBody>
          </p:sp>
          <p:sp>
            <p:nvSpPr>
              <p:cNvPr id="46" name="직사각형 45">
                <a:extLst>
                  <a:ext uri="{FF2B5EF4-FFF2-40B4-BE49-F238E27FC236}">
                    <a16:creationId xmlns:a16="http://schemas.microsoft.com/office/drawing/2014/main" id="{254BEDDE-196D-6028-0301-87CD2DE8DD0C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5" name="그림 34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48BF28F8-B9AD-B327-C4C2-E18B2B10A3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43" name="그림 42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AC3B5E60-A2D9-55CA-3192-DF70BA5F011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8" name="직사각형 7"/>
          <p:cNvSpPr/>
          <p:nvPr/>
        </p:nvSpPr>
        <p:spPr>
          <a:xfrm>
            <a:off x="1032017" y="2052137"/>
            <a:ext cx="716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ko-KR" sz="3200" b="1" dirty="0">
                <a:solidFill>
                  <a:prstClr val="black"/>
                </a:solidFill>
              </a:rPr>
              <a:t>(1)</a:t>
            </a:r>
            <a:endParaRPr lang="ko-KR" altLang="en-US" sz="3200" b="1" dirty="0">
              <a:solidFill>
                <a:prstClr val="black"/>
              </a:solidFill>
            </a:endParaRPr>
          </a:p>
        </p:txBody>
      </p:sp>
      <p:grpSp>
        <p:nvGrpSpPr>
          <p:cNvPr id="9" name="그룹 8"/>
          <p:cNvGrpSpPr/>
          <p:nvPr/>
        </p:nvGrpSpPr>
        <p:grpSpPr>
          <a:xfrm>
            <a:off x="1803814" y="2052137"/>
            <a:ext cx="3192388" cy="1754547"/>
            <a:chOff x="1703512" y="2636912"/>
            <a:chExt cx="3192388" cy="1754547"/>
          </a:xfrm>
        </p:grpSpPr>
        <p:pic>
          <p:nvPicPr>
            <p:cNvPr id="4" name="그림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03512" y="2636912"/>
              <a:ext cx="3192388" cy="1754547"/>
            </a:xfrm>
            <a:prstGeom prst="rect">
              <a:avLst/>
            </a:prstGeom>
          </p:spPr>
        </p:pic>
        <p:sp>
          <p:nvSpPr>
            <p:cNvPr id="63" name="직사각형 62"/>
            <p:cNvSpPr/>
            <p:nvPr/>
          </p:nvSpPr>
          <p:spPr>
            <a:xfrm>
              <a:off x="1839430" y="2780928"/>
              <a:ext cx="1376249" cy="584775"/>
            </a:xfrm>
            <a:prstGeom prst="rect">
              <a:avLst/>
            </a:prstGeom>
            <a:solidFill>
              <a:srgbClr val="DDF0F0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ko-KR" sz="3200" b="1" dirty="0">
                  <a:solidFill>
                    <a:prstClr val="black"/>
                  </a:solidFill>
                </a:rPr>
                <a:t>837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  <p:sp>
          <p:nvSpPr>
            <p:cNvPr id="64" name="직사각형 63"/>
            <p:cNvSpPr/>
            <p:nvPr/>
          </p:nvSpPr>
          <p:spPr>
            <a:xfrm>
              <a:off x="3351597" y="2780928"/>
              <a:ext cx="1376249" cy="584775"/>
            </a:xfrm>
            <a:prstGeom prst="rect">
              <a:avLst/>
            </a:prstGeom>
            <a:solidFill>
              <a:srgbClr val="DDF0F0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ko-KR" sz="3200" b="1" dirty="0">
                  <a:solidFill>
                    <a:prstClr val="black"/>
                  </a:solidFill>
                </a:rPr>
                <a:t>648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  <p:sp>
          <p:nvSpPr>
            <p:cNvPr id="66" name="직사각형 65"/>
            <p:cNvSpPr/>
            <p:nvPr/>
          </p:nvSpPr>
          <p:spPr>
            <a:xfrm>
              <a:off x="2593201" y="3632396"/>
              <a:ext cx="1376249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67" name="TextBox 66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2894526" y="3018753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189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68" name="그림 67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3146910" y="3084012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9" name="직사각형 68"/>
          <p:cNvSpPr/>
          <p:nvPr/>
        </p:nvSpPr>
        <p:spPr>
          <a:xfrm>
            <a:off x="6672064" y="2052137"/>
            <a:ext cx="7168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ko-KR" sz="3200" b="1" dirty="0">
                <a:solidFill>
                  <a:prstClr val="black"/>
                </a:solidFill>
              </a:rPr>
              <a:t>(2)</a:t>
            </a:r>
            <a:endParaRPr lang="ko-KR" altLang="en-US" sz="3200" b="1" dirty="0">
              <a:solidFill>
                <a:prstClr val="black"/>
              </a:solidFill>
            </a:endParaRPr>
          </a:p>
        </p:txBody>
      </p:sp>
      <p:grpSp>
        <p:nvGrpSpPr>
          <p:cNvPr id="75" name="그룹 74"/>
          <p:cNvGrpSpPr/>
          <p:nvPr/>
        </p:nvGrpSpPr>
        <p:grpSpPr>
          <a:xfrm>
            <a:off x="7343559" y="2052137"/>
            <a:ext cx="3192388" cy="1754547"/>
            <a:chOff x="1703512" y="2636912"/>
            <a:chExt cx="3192388" cy="1754547"/>
          </a:xfrm>
        </p:grpSpPr>
        <p:pic>
          <p:nvPicPr>
            <p:cNvPr id="76" name="그림 7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703512" y="2636912"/>
              <a:ext cx="3192388" cy="1754547"/>
            </a:xfrm>
            <a:prstGeom prst="rect">
              <a:avLst/>
            </a:prstGeom>
          </p:spPr>
        </p:pic>
        <p:sp>
          <p:nvSpPr>
            <p:cNvPr id="82" name="직사각형 81"/>
            <p:cNvSpPr/>
            <p:nvPr/>
          </p:nvSpPr>
          <p:spPr>
            <a:xfrm>
              <a:off x="1839430" y="2780928"/>
              <a:ext cx="1376249" cy="584775"/>
            </a:xfrm>
            <a:prstGeom prst="rect">
              <a:avLst/>
            </a:prstGeom>
            <a:solidFill>
              <a:srgbClr val="DDF0F0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ko-KR" sz="3200" b="1" dirty="0">
                  <a:solidFill>
                    <a:prstClr val="black"/>
                  </a:solidFill>
                </a:rPr>
                <a:t>914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  <p:sp>
          <p:nvSpPr>
            <p:cNvPr id="83" name="직사각형 82"/>
            <p:cNvSpPr/>
            <p:nvPr/>
          </p:nvSpPr>
          <p:spPr>
            <a:xfrm>
              <a:off x="3351597" y="2780928"/>
              <a:ext cx="1376249" cy="584775"/>
            </a:xfrm>
            <a:prstGeom prst="rect">
              <a:avLst/>
            </a:prstGeom>
            <a:solidFill>
              <a:srgbClr val="DDF0F0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en-US" altLang="ko-KR" sz="3200" b="1" dirty="0">
                  <a:solidFill>
                    <a:prstClr val="black"/>
                  </a:solidFill>
                </a:rPr>
                <a:t>395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  <p:sp>
          <p:nvSpPr>
            <p:cNvPr id="84" name="직사각형 83"/>
            <p:cNvSpPr/>
            <p:nvPr/>
          </p:nvSpPr>
          <p:spPr>
            <a:xfrm>
              <a:off x="2593201" y="3632396"/>
              <a:ext cx="1376249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</p:grpSp>
      <p:sp>
        <p:nvSpPr>
          <p:cNvPr id="85" name="TextBox 84">
            <a:extLst>
              <a:ext uri="{FF2B5EF4-FFF2-40B4-BE49-F238E27FC236}">
                <a16:creationId xmlns:a16="http://schemas.microsoft.com/office/drawing/2014/main" id="{4E0FADF6-0E9F-8D53-C362-CCE8434A00A7}"/>
              </a:ext>
            </a:extLst>
          </p:cNvPr>
          <p:cNvSpPr txBox="1"/>
          <p:nvPr/>
        </p:nvSpPr>
        <p:spPr>
          <a:xfrm>
            <a:off x="8497013" y="2993332"/>
            <a:ext cx="952500" cy="558348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>
            <a:defPPr>
              <a:defRPr lang="ko-KR"/>
            </a:defPPr>
            <a:lvl1pPr algn="ctr">
              <a:lnSpc>
                <a:spcPct val="120000"/>
              </a:lnSpc>
              <a:defRPr sz="3200" b="1" spc="-300">
                <a:solidFill>
                  <a:srgbClr val="FD5214"/>
                </a:solidFill>
              </a:defRPr>
            </a:lvl1pPr>
          </a:lstStyle>
          <a:p>
            <a:r>
              <a:rPr lang="en-US" altLang="ko-KR" spc="0" dirty="0">
                <a:solidFill>
                  <a:srgbClr val="FF0000"/>
                </a:solidFill>
              </a:rPr>
              <a:t>519</a:t>
            </a:r>
            <a:endParaRPr lang="ko-KR" altLang="en-US" spc="0" dirty="0">
              <a:solidFill>
                <a:srgbClr val="FF0000"/>
              </a:solidFill>
            </a:endParaRPr>
          </a:p>
        </p:txBody>
      </p:sp>
      <p:pic>
        <p:nvPicPr>
          <p:cNvPr id="86" name="그림 85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8749397" y="3047621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50" name="그룹 49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70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71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292229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3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2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4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346365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8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9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0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1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5" name="그룹 4">
            <a:extLst>
              <a:ext uri="{FF2B5EF4-FFF2-40B4-BE49-F238E27FC236}">
                <a16:creationId xmlns:a16="http://schemas.microsoft.com/office/drawing/2014/main" id="{5A2DAA8A-2DAB-7176-41AD-345069681BF9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6" name="그래픽 57">
              <a:extLst>
                <a:ext uri="{FF2B5EF4-FFF2-40B4-BE49-F238E27FC236}">
                  <a16:creationId xmlns:a16="http://schemas.microsoft.com/office/drawing/2014/main" id="{42182FA8-2F99-C352-87DC-BAD412325C1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CDC7B00-E726-A4DE-3542-ABDAF1E8222F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10" name="그룹 30">
            <a:extLst>
              <a:ext uri="{FF2B5EF4-FFF2-40B4-BE49-F238E27FC236}">
                <a16:creationId xmlns:a16="http://schemas.microsoft.com/office/drawing/2014/main" id="{BEDAC18C-3223-1856-D092-E760F3AF68A3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11" name="그룹 26">
              <a:extLst>
                <a:ext uri="{FF2B5EF4-FFF2-40B4-BE49-F238E27FC236}">
                  <a16:creationId xmlns:a16="http://schemas.microsoft.com/office/drawing/2014/main" id="{125318E3-F149-1DC2-8E9F-536463675EC3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3" name="그래픽 60">
                <a:extLst>
                  <a:ext uri="{FF2B5EF4-FFF2-40B4-BE49-F238E27FC236}">
                    <a16:creationId xmlns:a16="http://schemas.microsoft.com/office/drawing/2014/main" id="{646768C7-E16F-F194-B663-21519CE590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4" name="그림 28">
                <a:extLst>
                  <a:ext uri="{FF2B5EF4-FFF2-40B4-BE49-F238E27FC236}">
                    <a16:creationId xmlns:a16="http://schemas.microsoft.com/office/drawing/2014/main" id="{338A9A98-4537-A027-F82E-E956F31ACBA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12" name="TextBox 3">
              <a:extLst>
                <a:ext uri="{FF2B5EF4-FFF2-40B4-BE49-F238E27FC236}">
                  <a16:creationId xmlns:a16="http://schemas.microsoft.com/office/drawing/2014/main" id="{B8FED847-376F-8015-6DC8-3E9AF53FDE7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39565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사각형: 둥근 모서리 62">
            <a:extLst>
              <a:ext uri="{FF2B5EF4-FFF2-40B4-BE49-F238E27FC236}">
                <a16:creationId xmlns:a16="http://schemas.microsoft.com/office/drawing/2014/main" id="{E79EA017-6DBF-6C4C-7E4E-80CDF87464EB}"/>
              </a:ext>
            </a:extLst>
          </p:cNvPr>
          <p:cNvSpPr/>
          <p:nvPr/>
        </p:nvSpPr>
        <p:spPr>
          <a:xfrm>
            <a:off x="3910653" y="2315787"/>
            <a:ext cx="4370694" cy="2193333"/>
          </a:xfrm>
          <a:prstGeom prst="roundRect">
            <a:avLst>
              <a:gd name="adj" fmla="val 13712"/>
            </a:avLst>
          </a:prstGeom>
          <a:solidFill>
            <a:srgbClr val="FFFFFF"/>
          </a:solidFill>
          <a:ln w="57150">
            <a:solidFill>
              <a:srgbClr val="AFE2F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1"/>
          <a:lstStyle/>
          <a:p>
            <a:pPr algn="ctr">
              <a:lnSpc>
                <a:spcPct val="120000"/>
              </a:lnSpc>
            </a:pPr>
            <a:endParaRPr lang="ko-KR" altLang="en-US" b="1" spc="-30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4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8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계산 결과가 큰 것부터 차례대로 기호를 써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480BA42-A1A7-36FF-476A-2B0C99DB945E}"/>
              </a:ext>
            </a:extLst>
          </p:cNvPr>
          <p:cNvSpPr txBox="1"/>
          <p:nvPr/>
        </p:nvSpPr>
        <p:spPr>
          <a:xfrm>
            <a:off x="8323422" y="5145440"/>
            <a:ext cx="3058526" cy="6250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US" altLang="ko-KR" sz="3200" b="1" spc="300" dirty="0">
                <a:solidFill>
                  <a:prstClr val="black"/>
                </a:solidFill>
                <a:latin typeface="맑은 고딕" panose="020B0503020000020004" pitchFamily="50" charset="-127"/>
              </a:rPr>
              <a:t>(              )</a:t>
            </a:r>
          </a:p>
        </p:txBody>
      </p:sp>
      <p:sp>
        <p:nvSpPr>
          <p:cNvPr id="48" name="직사각형 47"/>
          <p:cNvSpPr/>
          <p:nvPr/>
        </p:nvSpPr>
        <p:spPr>
          <a:xfrm>
            <a:off x="9027780" y="5185708"/>
            <a:ext cx="16498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3200" b="1" spc="-300" dirty="0">
                <a:solidFill>
                  <a:srgbClr val="FF0000"/>
                </a:solidFill>
              </a:rPr>
              <a:t>㉠</a:t>
            </a:r>
            <a:r>
              <a:rPr lang="en-US" altLang="ko-KR" sz="3200" b="1" spc="-300" dirty="0">
                <a:solidFill>
                  <a:srgbClr val="FF0000"/>
                </a:solidFill>
              </a:rPr>
              <a:t>, </a:t>
            </a:r>
            <a:r>
              <a:rPr lang="ko-KR" altLang="en-US" sz="3200" b="1" spc="-300" dirty="0">
                <a:solidFill>
                  <a:srgbClr val="FF0000"/>
                </a:solidFill>
              </a:rPr>
              <a:t>㉢</a:t>
            </a:r>
            <a:r>
              <a:rPr lang="en-US" altLang="ko-KR" sz="3200" b="1" spc="-300" dirty="0">
                <a:solidFill>
                  <a:srgbClr val="FF0000"/>
                </a:solidFill>
              </a:rPr>
              <a:t>, </a:t>
            </a:r>
            <a:r>
              <a:rPr lang="ko-KR" altLang="en-US" sz="3200" b="1" spc="-300" dirty="0">
                <a:solidFill>
                  <a:srgbClr val="FF0000"/>
                </a:solidFill>
              </a:rPr>
              <a:t>㉡</a:t>
            </a:r>
            <a:endParaRPr lang="ko-KR" altLang="en-US" sz="3200" dirty="0">
              <a:solidFill>
                <a:srgbClr val="FF0000"/>
              </a:solidFill>
            </a:endParaRPr>
          </a:p>
        </p:txBody>
      </p:sp>
      <p:pic>
        <p:nvPicPr>
          <p:cNvPr id="49" name="그림 48">
            <a:extLst>
              <a:ext uri="{FF2B5EF4-FFF2-40B4-BE49-F238E27FC236}">
                <a16:creationId xmlns:a16="http://schemas.microsoft.com/office/drawing/2014/main" id="{8B29F545-DCD9-C05C-1B13-FB000C32277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610439" y="5240314"/>
            <a:ext cx="484493" cy="475562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grpSp>
        <p:nvGrpSpPr>
          <p:cNvPr id="7" name="그룹 6"/>
          <p:cNvGrpSpPr/>
          <p:nvPr/>
        </p:nvGrpSpPr>
        <p:grpSpPr>
          <a:xfrm>
            <a:off x="4511582" y="2554064"/>
            <a:ext cx="3168837" cy="1716778"/>
            <a:chOff x="4655840" y="2477487"/>
            <a:chExt cx="3168837" cy="1716778"/>
          </a:xfrm>
        </p:grpSpPr>
        <p:sp>
          <p:nvSpPr>
            <p:cNvPr id="50" name="직사각형 49"/>
            <p:cNvSpPr/>
            <p:nvPr/>
          </p:nvSpPr>
          <p:spPr>
            <a:xfrm>
              <a:off x="4655840" y="2477487"/>
              <a:ext cx="3168837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ko-KR" altLang="en-US" sz="3200" b="1" dirty="0">
                  <a:solidFill>
                    <a:prstClr val="black"/>
                  </a:solidFill>
                </a:rPr>
                <a:t>㉠ </a:t>
              </a:r>
              <a:r>
                <a:rPr lang="en-US" altLang="ko-KR" sz="3200" b="1" dirty="0">
                  <a:solidFill>
                    <a:prstClr val="black"/>
                  </a:solidFill>
                </a:rPr>
                <a:t>547-349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  <p:sp>
          <p:nvSpPr>
            <p:cNvPr id="58" name="직사각형 57"/>
            <p:cNvSpPr/>
            <p:nvPr/>
          </p:nvSpPr>
          <p:spPr>
            <a:xfrm>
              <a:off x="4655840" y="3047759"/>
              <a:ext cx="3168837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ko-KR" altLang="en-US" sz="3200" b="1" dirty="0">
                  <a:solidFill>
                    <a:prstClr val="black"/>
                  </a:solidFill>
                </a:rPr>
                <a:t>㉡ </a:t>
              </a:r>
              <a:r>
                <a:rPr lang="en-US" altLang="ko-KR" sz="3200" b="1" dirty="0">
                  <a:solidFill>
                    <a:prstClr val="black"/>
                  </a:solidFill>
                </a:rPr>
                <a:t>685-498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4655840" y="3609490"/>
              <a:ext cx="3168837" cy="584775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>
              <a:spAutoFit/>
            </a:bodyPr>
            <a:lstStyle/>
            <a:p>
              <a:pPr lvl="0" algn="ctr"/>
              <a:r>
                <a:rPr lang="ko-KR" altLang="en-US" sz="3200" b="1" dirty="0">
                  <a:solidFill>
                    <a:prstClr val="black"/>
                  </a:solidFill>
                </a:rPr>
                <a:t>㉢ </a:t>
              </a:r>
              <a:r>
                <a:rPr lang="en-US" altLang="ko-KR" sz="3200" b="1" dirty="0">
                  <a:solidFill>
                    <a:prstClr val="black"/>
                  </a:solidFill>
                </a:rPr>
                <a:t>453-259</a:t>
              </a:r>
              <a:endParaRPr lang="ko-KR" altLang="en-US" sz="3200" b="1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1" name="그룹 60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62" name="사각형: 둥근 모서리 66">
              <a:hlinkClick r:id="rId5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63" name="사각형: 둥근 모서리 67">
              <a:hlinkClick r:id="rId6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345878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chemeClr val="bg1"/>
                  </a:solidFill>
                </a:rPr>
                <a:t>4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64" name="사각형: 둥근 모서리 68">
              <a:hlinkClick r:id="rId7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5" name="사각형: 둥근 모서리 69">
              <a:hlinkClick r:id="rId8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6" name="사각형: 둥근 모서리 70">
              <a:hlinkClick r:id="rId9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7" name="사각형: 둥근 모서리 71">
              <a:hlinkClick r:id="rId10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71" name="사각형: 둥근 모서리 72">
              <a:hlinkClick r:id="rId11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40050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5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2" name="사각형: 둥근 모서리 73">
              <a:hlinkClick r:id="rId12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73" name="사각형: 둥근 모서리 74">
              <a:hlinkClick r:id="rId13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2" name="그룹 1">
            <a:extLst>
              <a:ext uri="{FF2B5EF4-FFF2-40B4-BE49-F238E27FC236}">
                <a16:creationId xmlns:a16="http://schemas.microsoft.com/office/drawing/2014/main" id="{792592D5-02CF-9126-2F85-FC21B04BCEB3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4" name="그래픽 57">
              <a:extLst>
                <a:ext uri="{FF2B5EF4-FFF2-40B4-BE49-F238E27FC236}">
                  <a16:creationId xmlns:a16="http://schemas.microsoft.com/office/drawing/2014/main" id="{D7DEE1E1-EFE2-8910-4D83-D04021107CA4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40D9771-10F1-304B-3FDB-071273BF9122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6" name="그룹 30">
            <a:extLst>
              <a:ext uri="{FF2B5EF4-FFF2-40B4-BE49-F238E27FC236}">
                <a16:creationId xmlns:a16="http://schemas.microsoft.com/office/drawing/2014/main" id="{5DA9FF99-79C5-3D2E-4ABF-A18CC30BF837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8CA1B4BD-C87E-BE4B-8EA7-E2D7FC9CFC9B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C18DDEB6-0DAF-8B84-F769-651E18E6DCC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C64820F0-2FCA-F580-947D-1DCCEBB5874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4BC45969-79A1-4F09-D6E2-0E8D9512922B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279802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6934DA-A915-4420-6AB1-A8921ED628B0}"/>
              </a:ext>
            </a:extLst>
          </p:cNvPr>
          <p:cNvSpPr txBox="1"/>
          <p:nvPr/>
        </p:nvSpPr>
        <p:spPr>
          <a:xfrm>
            <a:off x="1032017" y="1060965"/>
            <a:ext cx="10342999" cy="60669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정원이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500</a:t>
            </a:r>
            <a:r>
              <a:rPr lang="ko-KR" altLang="en-US" sz="3600" b="1" spc="-300" dirty="0">
                <a:solidFill>
                  <a:sysClr val="windowText" lastClr="000000"/>
                </a:solidFill>
                <a:latin typeface="맑은 고딕" panose="020F0502020204030204"/>
                <a:ea typeface="맑은 고딕" panose="020B0503020000020004" pitchFamily="50" charset="-127"/>
              </a:rPr>
              <a:t>명인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 수영장에 등록된 회원은 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324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명입니다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r>
              <a:rPr kumimoji="0" lang="ko-KR" altLang="en-US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앞으로 등록할 수 있는 회원은 몇 명인지 풀이 과정을 쓰고 답을 구해 보세요</a:t>
            </a:r>
            <a:r>
              <a:rPr kumimoji="0" lang="en-US" altLang="ko-KR" sz="3600" b="1" i="0" u="none" strike="noStrike" kern="1200" cap="none" spc="-30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. </a:t>
            </a:r>
            <a:endParaRPr kumimoji="0" lang="ko-KR" altLang="en-US" sz="3600" b="1" i="0" u="none" strike="noStrike" kern="1200" cap="none" spc="-30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9C4AF2C-EADE-FB31-68D1-1D7F4F392606}"/>
              </a:ext>
            </a:extLst>
          </p:cNvPr>
          <p:cNvSpPr txBox="1"/>
          <p:nvPr/>
        </p:nvSpPr>
        <p:spPr>
          <a:xfrm>
            <a:off x="505825" y="983619"/>
            <a:ext cx="4812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000" b="1" dirty="0">
                <a:solidFill>
                  <a:srgbClr val="843C0C"/>
                </a:solidFill>
              </a:rPr>
              <a:t>5</a:t>
            </a:r>
            <a:endParaRPr lang="ko-KR" altLang="en-US" sz="4000" b="1" dirty="0">
              <a:solidFill>
                <a:srgbClr val="843C0C"/>
              </a:solidFill>
            </a:endParaRPr>
          </a:p>
        </p:txBody>
      </p:sp>
      <p:grpSp>
        <p:nvGrpSpPr>
          <p:cNvPr id="28" name="그룹 27">
            <a:extLst>
              <a:ext uri="{FF2B5EF4-FFF2-40B4-BE49-F238E27FC236}">
                <a16:creationId xmlns:a16="http://schemas.microsoft.com/office/drawing/2014/main" id="{DAC391F1-269B-860E-87E6-7F5589B54DC2}"/>
              </a:ext>
            </a:extLst>
          </p:cNvPr>
          <p:cNvGrpSpPr/>
          <p:nvPr/>
        </p:nvGrpSpPr>
        <p:grpSpPr>
          <a:xfrm>
            <a:off x="10451275" y="6473873"/>
            <a:ext cx="1549381" cy="254013"/>
            <a:chOff x="10379267" y="6473873"/>
            <a:chExt cx="1549381" cy="254013"/>
          </a:xfrm>
        </p:grpSpPr>
        <p:grpSp>
          <p:nvGrpSpPr>
            <p:cNvPr id="29" name="그룹 28">
              <a:extLst>
                <a:ext uri="{FF2B5EF4-FFF2-40B4-BE49-F238E27FC236}">
                  <a16:creationId xmlns:a16="http://schemas.microsoft.com/office/drawing/2014/main" id="{1057DA5C-D877-CF95-4B37-64F7B4E680FE}"/>
                </a:ext>
              </a:extLst>
            </p:cNvPr>
            <p:cNvGrpSpPr/>
            <p:nvPr/>
          </p:nvGrpSpPr>
          <p:grpSpPr>
            <a:xfrm>
              <a:off x="10685131" y="6477750"/>
              <a:ext cx="908974" cy="213022"/>
              <a:chOff x="10615267" y="6497260"/>
              <a:chExt cx="908974" cy="213022"/>
            </a:xfrm>
          </p:grpSpPr>
          <p:sp>
            <p:nvSpPr>
              <p:cNvPr id="39" name="직사각형 38">
                <a:extLst>
                  <a:ext uri="{FF2B5EF4-FFF2-40B4-BE49-F238E27FC236}">
                    <a16:creationId xmlns:a16="http://schemas.microsoft.com/office/drawing/2014/main" id="{8B468708-B070-80D3-1900-9FC58FF3DF7E}"/>
                  </a:ext>
                </a:extLst>
              </p:cNvPr>
              <p:cNvSpPr/>
              <p:nvPr/>
            </p:nvSpPr>
            <p:spPr>
              <a:xfrm>
                <a:off x="11201143" y="6519009"/>
                <a:ext cx="32309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12</a:t>
                </a:r>
              </a:p>
            </p:txBody>
          </p:sp>
          <p:sp>
            <p:nvSpPr>
              <p:cNvPr id="40" name="직사각형 39">
                <a:extLst>
                  <a:ext uri="{FF2B5EF4-FFF2-40B4-BE49-F238E27FC236}">
                    <a16:creationId xmlns:a16="http://schemas.microsoft.com/office/drawing/2014/main" id="{541A923D-1DC8-FFB9-F27C-EAE3F821B9B5}"/>
                  </a:ext>
                </a:extLst>
              </p:cNvPr>
              <p:cNvSpPr/>
              <p:nvPr/>
            </p:nvSpPr>
            <p:spPr>
              <a:xfrm>
                <a:off x="10615267" y="6519009"/>
                <a:ext cx="355408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b="1" dirty="0">
                    <a:solidFill>
                      <a:schemeClr val="tx1"/>
                    </a:solidFill>
                  </a:rPr>
                  <a:t>9</a:t>
                </a:r>
              </a:p>
            </p:txBody>
          </p:sp>
          <p:sp>
            <p:nvSpPr>
              <p:cNvPr id="41" name="직사각형 40">
                <a:extLst>
                  <a:ext uri="{FF2B5EF4-FFF2-40B4-BE49-F238E27FC236}">
                    <a16:creationId xmlns:a16="http://schemas.microsoft.com/office/drawing/2014/main" id="{0BF89F21-F9F8-9246-1A9F-2900F67CD087}"/>
                  </a:ext>
                </a:extLst>
              </p:cNvPr>
              <p:cNvSpPr/>
              <p:nvPr/>
            </p:nvSpPr>
            <p:spPr>
              <a:xfrm>
                <a:off x="10984979" y="6497260"/>
                <a:ext cx="185706" cy="191273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r>
                  <a:rPr lang="en-US" altLang="ko-KR" sz="2000" dirty="0">
                    <a:solidFill>
                      <a:srgbClr val="B0B0B0"/>
                    </a:solidFill>
                  </a:rPr>
                  <a:t>/</a:t>
                </a:r>
              </a:p>
            </p:txBody>
          </p:sp>
        </p:grpSp>
        <p:pic>
          <p:nvPicPr>
            <p:cNvPr id="30" name="그림 29">
              <a:hlinkClick r:id="" action="ppaction://hlinkshowjump?jump=nextslide"/>
              <a:extLst>
                <a:ext uri="{FF2B5EF4-FFF2-40B4-BE49-F238E27FC236}">
                  <a16:creationId xmlns:a16="http://schemas.microsoft.com/office/drawing/2014/main" id="{E767C6FD-9593-77CA-F1FC-5DD09C4D50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/>
            <a:stretch/>
          </p:blipFill>
          <p:spPr>
            <a:xfrm>
              <a:off x="11674635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pic>
          <p:nvPicPr>
            <p:cNvPr id="31" name="그림 30">
              <a:hlinkClick r:id="" action="ppaction://hlinkshowjump?jump=previousslide"/>
              <a:extLst>
                <a:ext uri="{FF2B5EF4-FFF2-40B4-BE49-F238E27FC236}">
                  <a16:creationId xmlns:a16="http://schemas.microsoft.com/office/drawing/2014/main" id="{306025F6-3B27-6EAE-44C0-EE9E22B842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rcRect/>
            <a:stretch/>
          </p:blipFill>
          <p:spPr>
            <a:xfrm>
              <a:off x="10379267" y="6473873"/>
              <a:ext cx="254013" cy="254013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</p:grpSp>
      <p:grpSp>
        <p:nvGrpSpPr>
          <p:cNvPr id="63" name="그룹 62"/>
          <p:cNvGrpSpPr/>
          <p:nvPr/>
        </p:nvGrpSpPr>
        <p:grpSpPr>
          <a:xfrm>
            <a:off x="1322853" y="3386361"/>
            <a:ext cx="10423790" cy="1364879"/>
            <a:chOff x="479782" y="3371529"/>
            <a:chExt cx="10423790" cy="1364879"/>
          </a:xfrm>
        </p:grpSpPr>
        <p:sp>
          <p:nvSpPr>
            <p:cNvPr id="65" name="타원 64">
              <a:extLst>
                <a:ext uri="{FF2B5EF4-FFF2-40B4-BE49-F238E27FC236}">
                  <a16:creationId xmlns:a16="http://schemas.microsoft.com/office/drawing/2014/main" id="{8036D3D9-EFD0-C27A-E4BF-B2CBB9B8F5A5}"/>
                </a:ext>
              </a:extLst>
            </p:cNvPr>
            <p:cNvSpPr/>
            <p:nvPr/>
          </p:nvSpPr>
          <p:spPr>
            <a:xfrm>
              <a:off x="1252360" y="3385976"/>
              <a:ext cx="503119" cy="50311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b="1" dirty="0"/>
                <a:t>예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39B5EA4A-E262-47A2-A4F2-7E3EB6607459}"/>
                </a:ext>
              </a:extLst>
            </p:cNvPr>
            <p:cNvSpPr txBox="1"/>
            <p:nvPr/>
          </p:nvSpPr>
          <p:spPr>
            <a:xfrm>
              <a:off x="1755479" y="3371529"/>
              <a:ext cx="9148093" cy="526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2800" b="1" spc="-300" noProof="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앞으로 등록할 수 있는 회원의 수는 전체 </a:t>
              </a:r>
              <a:r>
                <a:rPr lang="en-US" altLang="ko-KR" sz="2800" b="1" spc="-300" noProof="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500</a:t>
              </a:r>
              <a:r>
                <a:rPr lang="ko-KR" altLang="en-US" sz="2800" b="1" spc="-300" noProof="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명에서 이미 등록한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39B5EA4A-E262-47A2-A4F2-7E3EB6607459}"/>
                </a:ext>
              </a:extLst>
            </p:cNvPr>
            <p:cNvSpPr txBox="1"/>
            <p:nvPr/>
          </p:nvSpPr>
          <p:spPr>
            <a:xfrm>
              <a:off x="479782" y="4210302"/>
              <a:ext cx="9951318" cy="5261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1" hangingPunct="1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ko-KR" altLang="en-US" sz="2800" b="1" spc="-3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회원의 수를 빼면 되므로 </a:t>
              </a:r>
              <a:r>
                <a:rPr lang="en-US" altLang="ko-KR" sz="2800" b="1" spc="-3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500-324=176(</a:t>
              </a:r>
              <a:r>
                <a:rPr lang="ko-KR" altLang="en-US" sz="2800" b="1" spc="-3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명</a:t>
              </a:r>
              <a:r>
                <a:rPr lang="en-US" altLang="ko-KR" sz="2800" b="1" spc="-3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)</a:t>
              </a:r>
              <a:r>
                <a:rPr lang="ko-KR" altLang="en-US" sz="2800" b="1" spc="-3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입니다</a:t>
              </a:r>
              <a:r>
                <a:rPr lang="en-US" altLang="ko-KR" sz="2800" b="1" spc="-300" dirty="0">
                  <a:solidFill>
                    <a:srgbClr val="FF0000"/>
                  </a:solidFill>
                  <a:latin typeface="맑은 고딕" panose="020B0503020000020004" pitchFamily="50" charset="-127"/>
                  <a:ea typeface="맑은 고딕" panose="020B0503020000020004" pitchFamily="50" charset="-127"/>
                </a:rPr>
                <a:t>.</a:t>
              </a:r>
              <a:endParaRPr kumimoji="0" lang="ko-KR" altLang="en-US" sz="28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B0503020000020004" pitchFamily="50" charset="-127"/>
                <a:ea typeface="맑은 고딕" panose="020B0503020000020004" pitchFamily="50" charset="-127"/>
              </a:endParaRPr>
            </a:p>
          </p:txBody>
        </p:sp>
      </p:grpSp>
      <p:grpSp>
        <p:nvGrpSpPr>
          <p:cNvPr id="71" name="그룹 70"/>
          <p:cNvGrpSpPr/>
          <p:nvPr/>
        </p:nvGrpSpPr>
        <p:grpSpPr>
          <a:xfrm>
            <a:off x="1026957" y="4041088"/>
            <a:ext cx="10543112" cy="787400"/>
            <a:chOff x="966072" y="2221136"/>
            <a:chExt cx="10117509" cy="787400"/>
          </a:xfrm>
        </p:grpSpPr>
        <p:cxnSp>
          <p:nvCxnSpPr>
            <p:cNvPr id="72" name="직선 연결선 71"/>
            <p:cNvCxnSpPr/>
            <p:nvPr/>
          </p:nvCxnSpPr>
          <p:spPr>
            <a:xfrm>
              <a:off x="966072" y="2221136"/>
              <a:ext cx="1011750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직선 연결선 72"/>
            <p:cNvCxnSpPr/>
            <p:nvPr/>
          </p:nvCxnSpPr>
          <p:spPr>
            <a:xfrm>
              <a:off x="966072" y="3008536"/>
              <a:ext cx="10117509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화살표: 오각형 53">
            <a:extLst>
              <a:ext uri="{FF2B5EF4-FFF2-40B4-BE49-F238E27FC236}">
                <a16:creationId xmlns:a16="http://schemas.microsoft.com/office/drawing/2014/main" id="{C6383F77-AE24-E472-47A5-4EF7D8D63383}"/>
              </a:ext>
            </a:extLst>
          </p:cNvPr>
          <p:cNvSpPr/>
          <p:nvPr/>
        </p:nvSpPr>
        <p:spPr>
          <a:xfrm>
            <a:off x="1041226" y="3392772"/>
            <a:ext cx="970948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풀이</a:t>
            </a:r>
          </a:p>
        </p:txBody>
      </p:sp>
      <p:cxnSp>
        <p:nvCxnSpPr>
          <p:cNvPr id="59" name="직선 연결선 58">
            <a:extLst>
              <a:ext uri="{FF2B5EF4-FFF2-40B4-BE49-F238E27FC236}">
                <a16:creationId xmlns:a16="http://schemas.microsoft.com/office/drawing/2014/main" id="{DD87B8BD-2A73-FA45-4480-CE80DAFE6682}"/>
              </a:ext>
            </a:extLst>
          </p:cNvPr>
          <p:cNvCxnSpPr/>
          <p:nvPr/>
        </p:nvCxnSpPr>
        <p:spPr>
          <a:xfrm>
            <a:off x="9016879" y="5704281"/>
            <a:ext cx="216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9016879" y="5115256"/>
            <a:ext cx="2160000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en-US" altLang="ko-KR" sz="3200" b="1" i="0" u="none" strike="noStrike" kern="1200" cap="none" spc="-30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176</a:t>
            </a:r>
            <a:endParaRPr kumimoji="0" lang="ko-KR" altLang="en-US" sz="3200" b="1" i="0" u="none" strike="noStrike" kern="1200" cap="none" spc="-30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pic>
        <p:nvPicPr>
          <p:cNvPr id="61" name="그림 60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9882350" y="5110252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sp>
        <p:nvSpPr>
          <p:cNvPr id="62" name="화살표: 오각형 79">
            <a:extLst>
              <a:ext uri="{FF2B5EF4-FFF2-40B4-BE49-F238E27FC236}">
                <a16:creationId xmlns:a16="http://schemas.microsoft.com/office/drawing/2014/main" id="{77276514-9109-0A36-3DDD-C8EEDB51F0D9}"/>
              </a:ext>
            </a:extLst>
          </p:cNvPr>
          <p:cNvSpPr/>
          <p:nvPr/>
        </p:nvSpPr>
        <p:spPr>
          <a:xfrm>
            <a:off x="8070541" y="5143007"/>
            <a:ext cx="946337" cy="561274"/>
          </a:xfrm>
          <a:prstGeom prst="homePlate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/>
              <a:t>답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2E6B0E86-8CF2-D551-ABC7-6D2FE7CCE65C}"/>
              </a:ext>
            </a:extLst>
          </p:cNvPr>
          <p:cNvSpPr txBox="1"/>
          <p:nvPr/>
        </p:nvSpPr>
        <p:spPr>
          <a:xfrm>
            <a:off x="11149131" y="5129048"/>
            <a:ext cx="470346" cy="56127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lvl="0" algn="ctr">
              <a:lnSpc>
                <a:spcPct val="120000"/>
              </a:lnSpc>
            </a:pPr>
            <a:r>
              <a:rPr kumimoji="0" lang="ko-KR" altLang="en-US" sz="3200" b="1" i="0" u="none" strike="noStrike" kern="1200" cap="none" spc="-300" normalizeH="0" baseline="0" noProof="0" dirty="0">
                <a:ln>
                  <a:noFill/>
                </a:ln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t>명</a:t>
            </a:r>
          </a:p>
        </p:txBody>
      </p:sp>
      <p:pic>
        <p:nvPicPr>
          <p:cNvPr id="70" name="그림 69">
            <a:extLst>
              <a:ext uri="{FF2B5EF4-FFF2-40B4-BE49-F238E27FC236}">
                <a16:creationId xmlns:a16="http://schemas.microsoft.com/office/drawing/2014/main" id="{721284DA-A03E-FCBD-CD91-7B0210B682CA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5920127" y="3416557"/>
            <a:ext cx="566777" cy="55632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</p:pic>
      <p:pic>
        <p:nvPicPr>
          <p:cNvPr id="74" name="그림 73">
            <a:extLst>
              <a:ext uri="{FF2B5EF4-FFF2-40B4-BE49-F238E27FC236}">
                <a16:creationId xmlns:a16="http://schemas.microsoft.com/office/drawing/2014/main" id="{4DFAB05A-D70F-3999-7B3A-84E3A10114B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79" y="773251"/>
            <a:ext cx="1017647" cy="327230"/>
          </a:xfrm>
          <a:prstGeom prst="rect">
            <a:avLst/>
          </a:prstGeom>
        </p:spPr>
      </p:pic>
      <p:grpSp>
        <p:nvGrpSpPr>
          <p:cNvPr id="45" name="그룹 44">
            <a:extLst>
              <a:ext uri="{FF2B5EF4-FFF2-40B4-BE49-F238E27FC236}">
                <a16:creationId xmlns:a16="http://schemas.microsoft.com/office/drawing/2014/main" id="{30110B57-5AF7-749C-BFEE-B6C640C154ED}"/>
              </a:ext>
            </a:extLst>
          </p:cNvPr>
          <p:cNvGrpSpPr/>
          <p:nvPr/>
        </p:nvGrpSpPr>
        <p:grpSpPr>
          <a:xfrm>
            <a:off x="236948" y="6391126"/>
            <a:ext cx="5356733" cy="396000"/>
            <a:chOff x="236948" y="6391126"/>
            <a:chExt cx="5356733" cy="396000"/>
          </a:xfrm>
        </p:grpSpPr>
        <p:sp>
          <p:nvSpPr>
            <p:cNvPr id="46" name="사각형: 둥근 모서리 66">
              <a:hlinkClick r:id="rId6" action="ppaction://hlinksldjump"/>
              <a:extLst>
                <a:ext uri="{FF2B5EF4-FFF2-40B4-BE49-F238E27FC236}">
                  <a16:creationId xmlns:a16="http://schemas.microsoft.com/office/drawing/2014/main" id="{78BD716B-05F3-6A70-7D4A-ECAFF70EF8AB}"/>
                </a:ext>
              </a:extLst>
            </p:cNvPr>
            <p:cNvSpPr/>
            <p:nvPr/>
          </p:nvSpPr>
          <p:spPr>
            <a:xfrm>
              <a:off x="236948" y="6391126"/>
              <a:ext cx="977023" cy="39600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차시 시작</a:t>
              </a:r>
            </a:p>
          </p:txBody>
        </p:sp>
        <p:sp>
          <p:nvSpPr>
            <p:cNvPr id="47" name="사각형: 둥근 모서리 67">
              <a:hlinkClick r:id="rId7" action="ppaction://hlinksldjump"/>
              <a:extLst>
                <a:ext uri="{FF2B5EF4-FFF2-40B4-BE49-F238E27FC236}">
                  <a16:creationId xmlns:a16="http://schemas.microsoft.com/office/drawing/2014/main" id="{C6543F6F-8116-B486-2567-A59D9DDB887B}"/>
                </a:ext>
              </a:extLst>
            </p:cNvPr>
            <p:cNvSpPr/>
            <p:nvPr/>
          </p:nvSpPr>
          <p:spPr>
            <a:xfrm>
              <a:off x="4000417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40B6E9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</a:rPr>
                <a:t>5</a:t>
              </a:r>
              <a:endParaRPr lang="ko-KR" altLang="en-US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사각형: 둥근 모서리 68">
              <a:hlinkClick r:id="rId8" action="ppaction://hlinksldjump"/>
              <a:extLst>
                <a:ext uri="{FF2B5EF4-FFF2-40B4-BE49-F238E27FC236}">
                  <a16:creationId xmlns:a16="http://schemas.microsoft.com/office/drawing/2014/main" id="{00D52A4D-D415-31AC-FAC1-E526CE6E0111}"/>
                </a:ext>
              </a:extLst>
            </p:cNvPr>
            <p:cNvSpPr/>
            <p:nvPr/>
          </p:nvSpPr>
          <p:spPr>
            <a:xfrm>
              <a:off x="184238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1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49" name="사각형: 둥근 모서리 69">
              <a:hlinkClick r:id="rId9" action="ppaction://hlinksldjump"/>
              <a:extLst>
                <a:ext uri="{FF2B5EF4-FFF2-40B4-BE49-F238E27FC236}">
                  <a16:creationId xmlns:a16="http://schemas.microsoft.com/office/drawing/2014/main" id="{EADC15EB-6C06-1D03-17AD-518BAEE6A21E}"/>
                </a:ext>
              </a:extLst>
            </p:cNvPr>
            <p:cNvSpPr/>
            <p:nvPr/>
          </p:nvSpPr>
          <p:spPr>
            <a:xfrm>
              <a:off x="2386749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2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8" name="사각형: 둥근 모서리 70">
              <a:hlinkClick r:id="rId10" action="ppaction://hlinksldjump"/>
              <a:extLst>
                <a:ext uri="{FF2B5EF4-FFF2-40B4-BE49-F238E27FC236}">
                  <a16:creationId xmlns:a16="http://schemas.microsoft.com/office/drawing/2014/main" id="{97C5E0C5-9046-A05A-CB64-22C0B368F20E}"/>
                </a:ext>
              </a:extLst>
            </p:cNvPr>
            <p:cNvSpPr/>
            <p:nvPr/>
          </p:nvSpPr>
          <p:spPr>
            <a:xfrm>
              <a:off x="2925343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3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69" name="사각형: 둥근 모서리 71">
              <a:hlinkClick r:id="rId11" action="ppaction://hlinksldjump"/>
              <a:extLst>
                <a:ext uri="{FF2B5EF4-FFF2-40B4-BE49-F238E27FC236}">
                  <a16:creationId xmlns:a16="http://schemas.microsoft.com/office/drawing/2014/main" id="{D48D78B1-A5EE-1C6E-2288-74840CC90313}"/>
                </a:ext>
              </a:extLst>
            </p:cNvPr>
            <p:cNvSpPr/>
            <p:nvPr/>
          </p:nvSpPr>
          <p:spPr>
            <a:xfrm>
              <a:off x="1249587" y="6401095"/>
              <a:ext cx="554227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  <a:effectLst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43200" tIns="36000" rIns="43200" bIns="18000" rtlCol="0" anchor="ctr">
              <a:spAutoFit/>
            </a:bodyPr>
            <a:lstStyle/>
            <a:p>
              <a:pPr algn="ctr"/>
              <a:r>
                <a:rPr lang="ko-KR" altLang="en-US" sz="1400" b="1" dirty="0">
                  <a:solidFill>
                    <a:srgbClr val="868686"/>
                  </a:solidFill>
                </a:rPr>
                <a:t>도입</a:t>
              </a:r>
            </a:p>
          </p:txBody>
        </p:sp>
        <p:sp>
          <p:nvSpPr>
            <p:cNvPr id="81" name="사각형: 둥근 모서리 72">
              <a:hlinkClick r:id="rId12" action="ppaction://hlinksldjump"/>
              <a:extLst>
                <a:ext uri="{FF2B5EF4-FFF2-40B4-BE49-F238E27FC236}">
                  <a16:creationId xmlns:a16="http://schemas.microsoft.com/office/drawing/2014/main" id="{64196A25-C2E3-13C9-37FB-1C7D7C04F670}"/>
                </a:ext>
              </a:extLst>
            </p:cNvPr>
            <p:cNvSpPr/>
            <p:nvPr/>
          </p:nvSpPr>
          <p:spPr>
            <a:xfrm>
              <a:off x="3464166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868686"/>
                  </a:solidFill>
                </a:rPr>
                <a:t>4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2" name="사각형: 둥근 모서리 73">
              <a:hlinkClick r:id="rId13" action="ppaction://hlinksldjump"/>
              <a:extLst>
                <a:ext uri="{FF2B5EF4-FFF2-40B4-BE49-F238E27FC236}">
                  <a16:creationId xmlns:a16="http://schemas.microsoft.com/office/drawing/2014/main" id="{1CD411D0-9249-71BA-C98D-AA27D02EDD5C}"/>
                </a:ext>
              </a:extLst>
            </p:cNvPr>
            <p:cNvSpPr/>
            <p:nvPr/>
          </p:nvSpPr>
          <p:spPr>
            <a:xfrm>
              <a:off x="4546475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6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  <p:sp>
          <p:nvSpPr>
            <p:cNvPr id="83" name="사각형: 둥근 모서리 74">
              <a:hlinkClick r:id="rId14" action="ppaction://hlinksldjump"/>
              <a:extLst>
                <a:ext uri="{FF2B5EF4-FFF2-40B4-BE49-F238E27FC236}">
                  <a16:creationId xmlns:a16="http://schemas.microsoft.com/office/drawing/2014/main" id="{1893DF61-0770-2C94-E8FB-54C8C9931A2E}"/>
                </a:ext>
              </a:extLst>
            </p:cNvPr>
            <p:cNvSpPr/>
            <p:nvPr/>
          </p:nvSpPr>
          <p:spPr>
            <a:xfrm>
              <a:off x="5087888" y="6401095"/>
              <a:ext cx="505793" cy="379630"/>
            </a:xfrm>
            <a:prstGeom prst="roundRect">
              <a:avLst>
                <a:gd name="adj" fmla="val 50000"/>
              </a:avLst>
            </a:prstGeom>
            <a:solidFill>
              <a:srgbClr val="E9E9E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144000" tIns="36000" rIns="144000" bIns="18000" rtlCol="0" anchor="ctr">
              <a:spAutoFit/>
            </a:bodyPr>
            <a:lstStyle/>
            <a:p>
              <a:pPr algn="ctr"/>
              <a:r>
                <a:rPr lang="en-US" altLang="ko-KR" sz="1400" b="1">
                  <a:solidFill>
                    <a:srgbClr val="868686"/>
                  </a:solidFill>
                </a:rPr>
                <a:t>7</a:t>
              </a:r>
              <a:endParaRPr lang="ko-KR" altLang="en-US" sz="1400" b="1" dirty="0">
                <a:solidFill>
                  <a:srgbClr val="868686"/>
                </a:solidFill>
              </a:endParaRPr>
            </a:p>
          </p:txBody>
        </p:sp>
      </p:grpSp>
      <p:grpSp>
        <p:nvGrpSpPr>
          <p:cNvPr id="4" name="그룹 3">
            <a:extLst>
              <a:ext uri="{FF2B5EF4-FFF2-40B4-BE49-F238E27FC236}">
                <a16:creationId xmlns:a16="http://schemas.microsoft.com/office/drawing/2014/main" id="{9E112EB5-2ED7-AF05-7128-30419C67A8BB}"/>
              </a:ext>
            </a:extLst>
          </p:cNvPr>
          <p:cNvGrpSpPr/>
          <p:nvPr/>
        </p:nvGrpSpPr>
        <p:grpSpPr>
          <a:xfrm>
            <a:off x="8070541" y="169801"/>
            <a:ext cx="1753714" cy="396000"/>
            <a:chOff x="6057749" y="6398585"/>
            <a:chExt cx="1753714" cy="396000"/>
          </a:xfrm>
        </p:grpSpPr>
        <p:pic>
          <p:nvPicPr>
            <p:cNvPr id="5" name="그래픽 57">
              <a:extLst>
                <a:ext uri="{FF2B5EF4-FFF2-40B4-BE49-F238E27FC236}">
                  <a16:creationId xmlns:a16="http://schemas.microsoft.com/office/drawing/2014/main" id="{13EC8801-62ED-DBB4-EF2C-1F6299252FD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rcRect/>
            <a:stretch/>
          </p:blipFill>
          <p:spPr>
            <a:xfrm>
              <a:off x="6057749" y="6398585"/>
              <a:ext cx="1753714" cy="3960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15004CAD-C198-E836-7EB8-33486AE5FE83}"/>
                </a:ext>
              </a:extLst>
            </p:cNvPr>
            <p:cNvSpPr txBox="1"/>
            <p:nvPr/>
          </p:nvSpPr>
          <p:spPr>
            <a:xfrm>
              <a:off x="6632292" y="6433258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23~25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  <p:grpSp>
        <p:nvGrpSpPr>
          <p:cNvPr id="7" name="그룹 30">
            <a:extLst>
              <a:ext uri="{FF2B5EF4-FFF2-40B4-BE49-F238E27FC236}">
                <a16:creationId xmlns:a16="http://schemas.microsoft.com/office/drawing/2014/main" id="{73645B8B-FC12-C08F-0DC6-CE30E2A8A9C8}"/>
              </a:ext>
            </a:extLst>
          </p:cNvPr>
          <p:cNvGrpSpPr/>
          <p:nvPr/>
        </p:nvGrpSpPr>
        <p:grpSpPr>
          <a:xfrm>
            <a:off x="9883780" y="164401"/>
            <a:ext cx="2090920" cy="396000"/>
            <a:chOff x="980111" y="700966"/>
            <a:chExt cx="2090920" cy="396000"/>
          </a:xfrm>
        </p:grpSpPr>
        <p:grpSp>
          <p:nvGrpSpPr>
            <p:cNvPr id="8" name="그룹 26">
              <a:extLst>
                <a:ext uri="{FF2B5EF4-FFF2-40B4-BE49-F238E27FC236}">
                  <a16:creationId xmlns:a16="http://schemas.microsoft.com/office/drawing/2014/main" id="{85353027-04D1-6421-8467-AF55F5417427}"/>
                </a:ext>
              </a:extLst>
            </p:cNvPr>
            <p:cNvGrpSpPr/>
            <p:nvPr/>
          </p:nvGrpSpPr>
          <p:grpSpPr>
            <a:xfrm>
              <a:off x="980111" y="700966"/>
              <a:ext cx="2090920" cy="396000"/>
              <a:chOff x="980111" y="700966"/>
              <a:chExt cx="7441251" cy="1396702"/>
            </a:xfrm>
          </p:grpSpPr>
          <p:pic>
            <p:nvPicPr>
              <p:cNvPr id="10" name="그래픽 60">
                <a:extLst>
                  <a:ext uri="{FF2B5EF4-FFF2-40B4-BE49-F238E27FC236}">
                    <a16:creationId xmlns:a16="http://schemas.microsoft.com/office/drawing/2014/main" id="{825AE05C-8E4A-A3CB-8806-5DC89465E2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6"/>
              <a:srcRect/>
              <a:stretch/>
            </p:blipFill>
            <p:spPr>
              <a:xfrm>
                <a:off x="980111" y="700966"/>
                <a:ext cx="7441251" cy="1396702"/>
              </a:xfrm>
              <a:prstGeom prst="rect">
                <a:avLst/>
              </a:prstGeom>
            </p:spPr>
          </p:pic>
          <p:pic>
            <p:nvPicPr>
              <p:cNvPr id="11" name="그림 28">
                <a:extLst>
                  <a:ext uri="{FF2B5EF4-FFF2-40B4-BE49-F238E27FC236}">
                    <a16:creationId xmlns:a16="http://schemas.microsoft.com/office/drawing/2014/main" id="{4305BE44-A608-A9E8-0F4A-FF5A2EEDC20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646599" y="1041694"/>
                <a:ext cx="1283204" cy="736630"/>
              </a:xfrm>
              <a:prstGeom prst="rect">
                <a:avLst/>
              </a:prstGeom>
            </p:spPr>
          </p:pic>
        </p:grpSp>
        <p:sp>
          <p:nvSpPr>
            <p:cNvPr id="9" name="TextBox 3">
              <a:extLst>
                <a:ext uri="{FF2B5EF4-FFF2-40B4-BE49-F238E27FC236}">
                  <a16:creationId xmlns:a16="http://schemas.microsoft.com/office/drawing/2014/main" id="{FAA6E06B-4D04-CD6E-98F8-7C691E909B2F}"/>
                </a:ext>
              </a:extLst>
            </p:cNvPr>
            <p:cNvSpPr txBox="1"/>
            <p:nvPr/>
          </p:nvSpPr>
          <p:spPr>
            <a:xfrm>
              <a:off x="1923050" y="731009"/>
              <a:ext cx="114679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ko-KR" sz="1600" b="1" spc="-150" dirty="0">
                  <a:latin typeface="맑은 고딕" panose="020B0503020000020004" pitchFamily="50" charset="-127"/>
                  <a:ea typeface="맑은 고딕" panose="020B0503020000020004" pitchFamily="50" charset="-127"/>
                </a:rPr>
                <a:t>16~17</a:t>
              </a:r>
              <a:r>
                <a:rPr kumimoji="0" lang="ko-KR" altLang="en-US" sz="1600" b="1" i="0" u="none" strike="noStrike" kern="1200" cap="none" spc="-150" normalizeH="0" baseline="0" noProof="0" dirty="0">
                  <a:ln>
                    <a:noFill/>
                  </a:ln>
                  <a:effectLst/>
                  <a:uLnTx/>
                  <a:uFillTx/>
                  <a:latin typeface="맑은 고딕" panose="020B0503020000020004" pitchFamily="50" charset="-127"/>
                  <a:ea typeface="맑은 고딕" panose="020B0503020000020004" pitchFamily="50" charset="-127"/>
                  <a:cs typeface="+mn-cs"/>
                </a:rPr>
                <a:t>쪽</a:t>
              </a:r>
              <a:endParaRPr lang="ko-KR" altLang="en-US" sz="16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88926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</p:bldLst>
  </p:timing>
</p:sld>
</file>

<file path=ppt/theme/theme1.xml><?xml version="1.0" encoding="utf-8"?>
<a:theme xmlns:a="http://schemas.openxmlformats.org/drawingml/2006/main" name="3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580</Words>
  <Application>Microsoft Office PowerPoint</Application>
  <PresentationFormat>와이드스크린</PresentationFormat>
  <Paragraphs>290</Paragraphs>
  <Slides>12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6" baseType="lpstr">
      <vt:lpstr>맑은 고딕</vt:lpstr>
      <vt:lpstr>Arial</vt:lpstr>
      <vt:lpstr>Cambria Math</vt:lpstr>
      <vt:lpstr>3_디자인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2023-11-23T14:31:00Z</dcterms:created>
  <dcterms:modified xsi:type="dcterms:W3CDTF">2024-06-25T05:53:02Z</dcterms:modified>
</cp:coreProperties>
</file>