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59" r:id="rId2"/>
    <p:sldId id="360" r:id="rId3"/>
    <p:sldId id="361" r:id="rId4"/>
    <p:sldId id="363" r:id="rId5"/>
    <p:sldId id="362" r:id="rId6"/>
    <p:sldId id="364" r:id="rId7"/>
    <p:sldId id="365" r:id="rId8"/>
    <p:sldId id="373" r:id="rId9"/>
    <p:sldId id="374" r:id="rId10"/>
    <p:sldId id="366" r:id="rId11"/>
    <p:sldId id="377" r:id="rId12"/>
    <p:sldId id="378" r:id="rId13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053"/>
    <a:srgbClr val="93C2E8"/>
    <a:srgbClr val="DDF0F0"/>
    <a:srgbClr val="EC018C"/>
    <a:srgbClr val="E1F1E3"/>
    <a:srgbClr val="DBEBF9"/>
    <a:srgbClr val="AFE2FA"/>
    <a:srgbClr val="E9E9E9"/>
    <a:srgbClr val="EEDCEB"/>
    <a:srgbClr val="E3F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70" autoAdjust="0"/>
  </p:normalViewPr>
  <p:slideViewPr>
    <p:cSldViewPr showGuides="1">
      <p:cViewPr varScale="1">
        <p:scale>
          <a:sx n="98" d="100"/>
          <a:sy n="98" d="100"/>
        </p:scale>
        <p:origin x="1266" y="72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74" y="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E171-64BC-4A2F-AEEC-26D920F8C9F1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0E3D7-F919-481C-81E4-CCE2DD154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52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2024-06-25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7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60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6A87D130-4B1E-7CC6-A26E-E3CF9B864F9B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732C4DA-D634-14E5-B29D-4BE7D65923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F0306B9-A850-EB2A-2C10-853DDC9759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1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9AB661F2-3A90-C1F5-F1C6-7F96B419CA42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69A689C-F413-9389-22D4-C15353CC2D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1499EF9D-9A37-411D-62A1-ED56FCC2CF0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F0254DB2-BFB9-237C-A95D-D1DC5122025B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E55E3A-495C-908F-D2F4-AFE44DC6EC1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8048991B-87C8-58D6-2EBB-72153F1832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5" name="그림 14">
            <a:extLst>
              <a:ext uri="{FF2B5EF4-FFF2-40B4-BE49-F238E27FC236}">
                <a16:creationId xmlns:a16="http://schemas.microsoft.com/office/drawing/2014/main" id="{84B80EED-BB56-FEFA-0B1B-271587F4598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16" name="순서도: 연결자 15">
            <a:extLst>
              <a:ext uri="{FF2B5EF4-FFF2-40B4-BE49-F238E27FC236}">
                <a16:creationId xmlns:a16="http://schemas.microsoft.com/office/drawing/2014/main" id="{032CA8D9-37AF-08E7-6C07-54FB10C1C47C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3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407553A7-7746-D312-8FDA-612F3EF8257E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id="{E8FA280B-A81E-9C7F-3C13-4598FEDECD1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976101-AECD-A0C4-D3B8-91A95CE48B66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F018499E-D454-7BDF-3D0B-3593AA00B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6CB1526-FE5C-DF47-9083-5A2DC26DA134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26C86439-C425-8068-F818-5E708DD016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4451F67E-C887-D36A-8AB4-DA36422746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1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DA5608A3-FE42-0565-46BD-5AA612D73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5BE73E76-8868-7394-C996-9558A9AFA51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7B8DACD-CEA8-B5E0-9F1A-18FA6E19AB8C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B2CE51-23BE-27B3-EC0B-B45CAA9D3986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F43EB873-F279-AACA-E902-D9A9C0EA58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361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5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9.png"/><Relationship Id="rId15" Type="http://schemas.openxmlformats.org/officeDocument/2006/relationships/image" Target="../media/image10.png"/><Relationship Id="rId10" Type="http://schemas.openxmlformats.org/officeDocument/2006/relationships/slide" Target="slide8.xml"/><Relationship Id="rId4" Type="http://schemas.openxmlformats.org/officeDocument/2006/relationships/image" Target="../media/image8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slide" Target="slide10.xml"/><Relationship Id="rId26" Type="http://schemas.openxmlformats.org/officeDocument/2006/relationships/image" Target="../media/image22.png"/><Relationship Id="rId3" Type="http://schemas.openxmlformats.org/officeDocument/2006/relationships/image" Target="../media/image9.png"/><Relationship Id="rId21" Type="http://schemas.openxmlformats.org/officeDocument/2006/relationships/slide" Target="slide7.xml"/><Relationship Id="rId17" Type="http://schemas.openxmlformats.org/officeDocument/2006/relationships/slide" Target="slide1.xml"/><Relationship Id="rId25" Type="http://schemas.openxmlformats.org/officeDocument/2006/relationships/slide" Target="slide11.xml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slide" Target="slide6.xml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4" Type="http://schemas.openxmlformats.org/officeDocument/2006/relationships/slide" Target="slide9.xml"/><Relationship Id="rId15" Type="http://schemas.openxmlformats.org/officeDocument/2006/relationships/image" Target="../media/image230.png"/><Relationship Id="rId23" Type="http://schemas.openxmlformats.org/officeDocument/2006/relationships/slide" Target="slide8.xml"/><Relationship Id="rId28" Type="http://schemas.openxmlformats.org/officeDocument/2006/relationships/image" Target="../media/image16.png"/><Relationship Id="rId19" Type="http://schemas.openxmlformats.org/officeDocument/2006/relationships/slide" Target="slide5.xml"/><Relationship Id="rId22" Type="http://schemas.openxmlformats.org/officeDocument/2006/relationships/slide" Target="slide2.xml"/><Relationship Id="rId27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5.png"/><Relationship Id="rId18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6.png"/><Relationship Id="rId2" Type="http://schemas.openxmlformats.org/officeDocument/2006/relationships/image" Target="../media/image8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1.xml"/><Relationship Id="rId15" Type="http://schemas.openxmlformats.org/officeDocument/2006/relationships/image" Target="../media/image24.png"/><Relationship Id="rId10" Type="http://schemas.openxmlformats.org/officeDocument/2006/relationships/slide" Target="slide8.xml"/><Relationship Id="rId19" Type="http://schemas.openxmlformats.org/officeDocument/2006/relationships/image" Target="../media/image25.png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24.png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25.png"/><Relationship Id="rId2" Type="http://schemas.openxmlformats.org/officeDocument/2006/relationships/image" Target="../media/image8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1.xml"/><Relationship Id="rId15" Type="http://schemas.openxmlformats.org/officeDocument/2006/relationships/image" Target="../media/image16.png"/><Relationship Id="rId10" Type="http://schemas.openxmlformats.org/officeDocument/2006/relationships/slide" Target="slide8.xml"/><Relationship Id="rId19" Type="http://schemas.openxmlformats.org/officeDocument/2006/relationships/image" Target="../media/image23.png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8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14.png"/><Relationship Id="rId9" Type="http://schemas.openxmlformats.org/officeDocument/2006/relationships/slide" Target="slide8.xml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15.png"/><Relationship Id="rId9" Type="http://schemas.openxmlformats.org/officeDocument/2006/relationships/slide" Target="slide8.xml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8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15.png"/><Relationship Id="rId9" Type="http://schemas.openxmlformats.org/officeDocument/2006/relationships/slide" Target="slide8.xml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7.png"/><Relationship Id="rId2" Type="http://schemas.openxmlformats.org/officeDocument/2006/relationships/image" Target="../media/image8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9.png"/><Relationship Id="rId15" Type="http://schemas.openxmlformats.org/officeDocument/2006/relationships/image" Target="../media/image14.png"/><Relationship Id="rId10" Type="http://schemas.openxmlformats.org/officeDocument/2006/relationships/slide" Target="slide8.xml"/><Relationship Id="rId4" Type="http://schemas.openxmlformats.org/officeDocument/2006/relationships/image" Target="../media/image15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8.png"/><Relationship Id="rId7" Type="http://schemas.openxmlformats.org/officeDocument/2006/relationships/slide" Target="slide6.xml"/><Relationship Id="rId12" Type="http://schemas.openxmlformats.org/officeDocument/2006/relationships/slide" Target="slide9.xm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5.png"/><Relationship Id="rId15" Type="http://schemas.openxmlformats.org/officeDocument/2006/relationships/image" Target="../media/image14.png"/><Relationship Id="rId10" Type="http://schemas.openxmlformats.org/officeDocument/2006/relationships/slide" Target="slide8.xml"/><Relationship Id="rId4" Type="http://schemas.openxmlformats.org/officeDocument/2006/relationships/image" Target="../media/image9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9.png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image" Target="../media/image17.png"/><Relationship Id="rId2" Type="http://schemas.openxmlformats.org/officeDocument/2006/relationships/image" Target="../media/image8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5.png"/><Relationship Id="rId15" Type="http://schemas.openxmlformats.org/officeDocument/2006/relationships/image" Target="../media/image14.png"/><Relationship Id="rId10" Type="http://schemas.openxmlformats.org/officeDocument/2006/relationships/slide" Target="slide8.xml"/><Relationship Id="rId4" Type="http://schemas.openxmlformats.org/officeDocument/2006/relationships/image" Target="../media/image20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image" Target="../media/image8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15.png"/><Relationship Id="rId9" Type="http://schemas.openxmlformats.org/officeDocument/2006/relationships/slide" Target="slide7.xml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9.png"/><Relationship Id="rId7" Type="http://schemas.openxmlformats.org/officeDocument/2006/relationships/slide" Target="slide9.xml"/><Relationship Id="rId12" Type="http://schemas.openxmlformats.org/officeDocument/2006/relationships/slide" Target="slide8.xml"/><Relationship Id="rId17" Type="http://schemas.openxmlformats.org/officeDocument/2006/relationships/image" Target="../media/image17.png"/><Relationship Id="rId2" Type="http://schemas.openxmlformats.org/officeDocument/2006/relationships/image" Target="../media/image8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1.png"/><Relationship Id="rId15" Type="http://schemas.openxmlformats.org/officeDocument/2006/relationships/image" Target="../media/image14.png"/><Relationship Id="rId10" Type="http://schemas.openxmlformats.org/officeDocument/2006/relationships/slide" Target="slide7.xml"/><Relationship Id="rId4" Type="http://schemas.openxmlformats.org/officeDocument/2006/relationships/image" Target="../media/image15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957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뺄셈을 해 볼까요</a:t>
            </a:r>
            <a:r>
              <a:rPr lang="en-US" altLang="ko-KR" sz="6000" b="1" spc="-300" dirty="0">
                <a:solidFill>
                  <a:schemeClr val="bg1"/>
                </a:solidFill>
              </a:rPr>
              <a:t>?(3)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</a:t>
              </a:r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604B5E2C-2BE5-1D86-08C3-2B2F6303F7E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3" name="사각형: 둥근 모서리 10">
              <a:hlinkClick r:id="rId6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34" name="사각형: 둥근 모서리 22">
              <a:hlinkClick r:id="rId7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23">
              <a:hlinkClick r:id="rId8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24">
              <a:hlinkClick r:id="rId9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25">
              <a:hlinkClick r:id="rId10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26">
              <a:hlinkClick r:id="rId11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9" name="사각형: 둥근 모서리 27">
              <a:hlinkClick r:id="rId12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28">
              <a:hlinkClick r:id="rId13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29">
              <a:hlinkClick r:id="rId14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D748CC-3F8C-0356-6D8C-4E0B20386123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덧셈과 뺄셈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86362731-E785-6877-BB97-8B228F335F90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>
                <a:solidFill>
                  <a:srgbClr val="00B0F0"/>
                </a:solidFill>
              </a:rPr>
              <a:t>1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57AC2D3C-BCA8-C252-8CDF-1E43E0BD1C74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890342" y="1231659"/>
            <a:chExt cx="1544578" cy="1544578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381FF08D-2A63-2E79-B086-6A537968C234}"/>
                </a:ext>
              </a:extLst>
            </p:cNvPr>
            <p:cNvSpPr/>
            <p:nvPr/>
          </p:nvSpPr>
          <p:spPr>
            <a:xfrm>
              <a:off x="890342" y="1231659"/>
              <a:ext cx="1544578" cy="154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래픽 37">
              <a:extLst>
                <a:ext uri="{FF2B5EF4-FFF2-40B4-BE49-F238E27FC236}">
                  <a16:creationId xmlns:a16="http://schemas.microsoft.com/office/drawing/2014/main" id="{2429E9C9-792E-B20A-5EF5-63D582B55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409526" y="1506366"/>
              <a:ext cx="506209" cy="1039060"/>
            </a:xfrm>
            <a:prstGeom prst="rect">
              <a:avLst/>
            </a:prstGeom>
          </p:spPr>
        </p:pic>
      </p:grpSp>
      <p:grpSp>
        <p:nvGrpSpPr>
          <p:cNvPr id="21" name="Group 2">
            <a:extLst>
              <a:ext uri="{FF2B5EF4-FFF2-40B4-BE49-F238E27FC236}">
                <a16:creationId xmlns:a16="http://schemas.microsoft.com/office/drawing/2014/main" id="{800F59E3-89B5-0C49-47F7-7CFC1CE638E7}"/>
              </a:ext>
            </a:extLst>
          </p:cNvPr>
          <p:cNvGrpSpPr/>
          <p:nvPr/>
        </p:nvGrpSpPr>
        <p:grpSpPr>
          <a:xfrm>
            <a:off x="8400256" y="2130024"/>
            <a:ext cx="2849162" cy="430693"/>
            <a:chOff x="835635" y="1649705"/>
            <a:chExt cx="2849162" cy="430693"/>
          </a:xfrm>
        </p:grpSpPr>
        <p:grpSp>
          <p:nvGrpSpPr>
            <p:cNvPr id="22" name="그룹 20">
              <a:extLst>
                <a:ext uri="{FF2B5EF4-FFF2-40B4-BE49-F238E27FC236}">
                  <a16:creationId xmlns:a16="http://schemas.microsoft.com/office/drawing/2014/main" id="{A8D65FEF-3897-8184-F98D-E5AD7A5A30D1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C3E610C4-F501-B1A8-7FC5-99BE0E8AF5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5" name="TextBox 10">
                <a:extLst>
                  <a:ext uri="{FF2B5EF4-FFF2-40B4-BE49-F238E27FC236}">
                    <a16:creationId xmlns:a16="http://schemas.microsoft.com/office/drawing/2014/main" id="{93BA9F65-5D09-3C72-1C73-7ED7833D8AE1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16~17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A234A5E4-EFB0-7E90-574E-B3E480C42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사각형: 둥근 모서리 62">
            <a:extLst>
              <a:ext uri="{FF2B5EF4-FFF2-40B4-BE49-F238E27FC236}">
                <a16:creationId xmlns:a16="http://schemas.microsoft.com/office/drawing/2014/main" id="{0F54B76E-BA08-3EF0-B4F5-698C46E6AE7D}"/>
              </a:ext>
            </a:extLst>
          </p:cNvPr>
          <p:cNvSpPr/>
          <p:nvPr/>
        </p:nvSpPr>
        <p:spPr>
          <a:xfrm>
            <a:off x="3910653" y="2852936"/>
            <a:ext cx="4370694" cy="1656184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57150">
            <a:solidFill>
              <a:srgbClr val="AFE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6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에 들어갈 수 있는 수 중에서 가장 큰 세 자리 수를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158527" y="1132412"/>
            <a:ext cx="496387" cy="496387"/>
          </a:xfrm>
          <a:prstGeom prst="roundRect">
            <a:avLst/>
          </a:prstGeom>
          <a:solidFill>
            <a:srgbClr val="93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4818611" y="3388641"/>
            <a:ext cx="2554779" cy="584775"/>
            <a:chOff x="4901704" y="2715745"/>
            <a:chExt cx="2554779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직사각형 63"/>
                <p:cNvSpPr/>
                <p:nvPr/>
              </p:nvSpPr>
              <p:spPr>
                <a:xfrm>
                  <a:off x="4901704" y="2715745"/>
                  <a:ext cx="2554779" cy="58477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altLang="ko-KR" sz="3200" b="1" dirty="0">
                      <a:solidFill>
                        <a:prstClr val="black"/>
                      </a:solidFill>
                    </a:rPr>
                    <a:t>421-232</a:t>
                  </a:r>
                  <a14:m>
                    <m:oMath xmlns:m="http://schemas.openxmlformats.org/officeDocument/2006/math">
                      <m:r>
                        <a:rPr lang="en-US" altLang="ko-KR" sz="32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a14:m>
                  <a:endParaRPr lang="ko-KR" altLang="en-US" sz="3200" b="1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직사각형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1704" y="2715745"/>
                  <a:ext cx="2554779" cy="584775"/>
                </a:xfrm>
                <a:prstGeom prst="rect">
                  <a:avLst/>
                </a:prstGeom>
                <a:blipFill>
                  <a:blip r:embed="rId15"/>
                  <a:stretch>
                    <a:fillRect l="-6205" t="-14737" b="-3263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모서리가 둥근 직사각형 64"/>
            <p:cNvSpPr/>
            <p:nvPr/>
          </p:nvSpPr>
          <p:spPr>
            <a:xfrm>
              <a:off x="6960096" y="2804133"/>
              <a:ext cx="496387" cy="496387"/>
            </a:xfrm>
            <a:prstGeom prst="roundRect">
              <a:avLst/>
            </a:prstGeom>
            <a:solidFill>
              <a:srgbClr val="93C2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323422" y="4833088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9000077" y="4873356"/>
            <a:ext cx="1705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188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69" name="그림 68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9610439" y="494534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4" name="그룹 43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6" name="사각형: 둥근 모서리 66">
              <a:hlinkClick r:id="rId17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7" name="사각형: 둥근 모서리 67">
              <a:hlinkClick r:id="rId18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5418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사각형: 둥근 모서리 68">
              <a:hlinkClick r:id="rId19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69">
              <a:hlinkClick r:id="rId20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70">
              <a:hlinkClick r:id="rId21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4" name="사각형: 둥근 모서리 71">
              <a:hlinkClick r:id="rId22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5" name="사각형: 둥근 모서리 72">
              <a:hlinkClick r:id="rId23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73">
              <a:hlinkClick r:id="rId24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74">
              <a:hlinkClick r:id="rId25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58" name="그림 57">
            <a:extLst>
              <a:ext uri="{FF2B5EF4-FFF2-40B4-BE49-F238E27FC236}">
                <a16:creationId xmlns:a16="http://schemas.microsoft.com/office/drawing/2014/main" id="{E6C26DDC-B7EE-C5F3-E977-BF7C8B5A5D90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1151064" y="764680"/>
            <a:ext cx="652750" cy="296285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B7C44588-875C-722D-147E-3FCE67EEE333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7" name="그래픽 57">
              <a:extLst>
                <a:ext uri="{FF2B5EF4-FFF2-40B4-BE49-F238E27FC236}">
                  <a16:creationId xmlns:a16="http://schemas.microsoft.com/office/drawing/2014/main" id="{F9E3E4BB-063C-5883-8C7A-141FECDE8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8BF889A-80E7-A68E-0708-4444AE990023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9" name="그룹 30">
            <a:extLst>
              <a:ext uri="{FF2B5EF4-FFF2-40B4-BE49-F238E27FC236}">
                <a16:creationId xmlns:a16="http://schemas.microsoft.com/office/drawing/2014/main" id="{CB537553-95A8-30C8-6F62-B314C9954695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0C0D0D14-33BA-7181-A034-FB2FCB8F5D7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C057282C-E82E-36D5-8B87-5671E59321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25FA4CB8-F3C0-BA28-6D63-AE8550C0A1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DD708F6E-B0F3-ED0C-BED5-45F1AAA8056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3" name="순서도: 연결자 42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1008972" y="1907130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2" cy="396000"/>
            <a:chOff x="236948" y="6391126"/>
            <a:chExt cx="5356732" cy="396000"/>
          </a:xfrm>
        </p:grpSpPr>
        <p:sp>
          <p:nvSpPr>
            <p:cNvPr id="45" name="사각형: 둥근 모서리 66">
              <a:hlinkClick r:id="rId4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6" name="사각형: 둥근 모서리 67">
              <a:hlinkClick r:id="rId5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508788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사각형: 둥근 모서리 68">
              <a:hlinkClick r:id="rId6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4" name="사각형: 둥근 모서리 69">
              <a:hlinkClick r:id="rId7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70">
              <a:hlinkClick r:id="rId8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7" name="사각형: 둥근 모서리 72">
              <a:hlinkClick r:id="rId10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73">
              <a:hlinkClick r:id="rId11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74">
              <a:hlinkClick r:id="rId12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454182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D03A5D4-BE89-A020-B09F-889E7EA64D40}"/>
              </a:ext>
            </a:extLst>
          </p:cNvPr>
          <p:cNvSpPr txBox="1"/>
          <p:nvPr/>
        </p:nvSpPr>
        <p:spPr>
          <a:xfrm>
            <a:off x="7947111" y="5071685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0C453D3-C890-287C-488C-EB3C86F29213}"/>
              </a:ext>
            </a:extLst>
          </p:cNvPr>
          <p:cNvSpPr/>
          <p:nvPr/>
        </p:nvSpPr>
        <p:spPr>
          <a:xfrm>
            <a:off x="9085883" y="5126280"/>
            <a:ext cx="780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372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FDD32B1-F5D0-3A49-35E6-5C8EA23E6EA8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234128" y="523146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D12D29-BB56-6939-086E-0C3C7B9BC14D}"/>
              </a:ext>
            </a:extLst>
          </p:cNvPr>
          <p:cNvSpPr txBox="1"/>
          <p:nvPr/>
        </p:nvSpPr>
        <p:spPr>
          <a:xfrm>
            <a:off x="10842211" y="5118183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장</a:t>
            </a: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6204EF18-6DF4-BCD9-610B-0E544458E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5648238" y="3052583"/>
            <a:ext cx="895523" cy="297030"/>
          </a:xfrm>
          <a:prstGeom prst="rect">
            <a:avLst/>
          </a:prstGeom>
        </p:spPr>
      </p:pic>
      <p:pic>
        <p:nvPicPr>
          <p:cNvPr id="52" name="그림 51">
            <a:extLst>
              <a:ext uri="{FF2B5EF4-FFF2-40B4-BE49-F238E27FC236}">
                <a16:creationId xmlns:a16="http://schemas.microsoft.com/office/drawing/2014/main" id="{284192F9-3612-6A5F-0A2F-C1F628A47D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603F3C21-58FF-BDDA-616A-0BF08FC487C5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9" name="그래픽 57">
              <a:extLst>
                <a:ext uri="{FF2B5EF4-FFF2-40B4-BE49-F238E27FC236}">
                  <a16:creationId xmlns:a16="http://schemas.microsoft.com/office/drawing/2014/main" id="{28ABA546-95CE-620B-6F93-8B1EA9FD1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0F14FB6-9A04-800E-3176-98DB47EAF4E3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11" name="그룹 30">
            <a:extLst>
              <a:ext uri="{FF2B5EF4-FFF2-40B4-BE49-F238E27FC236}">
                <a16:creationId xmlns:a16="http://schemas.microsoft.com/office/drawing/2014/main" id="{27B6DE2D-0915-8EC8-C2D9-6D05EDCD7E5A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2" name="그룹 26">
              <a:extLst>
                <a:ext uri="{FF2B5EF4-FFF2-40B4-BE49-F238E27FC236}">
                  <a16:creationId xmlns:a16="http://schemas.microsoft.com/office/drawing/2014/main" id="{F77CBDE7-9A3D-094C-410B-4FEDB1A052EA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A802C8A7-732A-B922-32F7-F575028565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807789BD-3D8A-AC13-A299-9356ADE1C1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3">
              <a:extLst>
                <a:ext uri="{FF2B5EF4-FFF2-40B4-BE49-F238E27FC236}">
                  <a16:creationId xmlns:a16="http://schemas.microsoft.com/office/drawing/2014/main" id="{E8161FD8-6593-2D10-1176-D10EBE44BBF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16" name="그림 15">
            <a:extLst>
              <a:ext uri="{FF2B5EF4-FFF2-40B4-BE49-F238E27FC236}">
                <a16:creationId xmlns:a16="http://schemas.microsoft.com/office/drawing/2014/main" id="{97319D97-F626-B8BF-47EC-1BC41FB1BF9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83432" y="1833680"/>
            <a:ext cx="306580" cy="28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54D0B85-F3B5-DFEB-2F9A-382335F27B20}"/>
              </a:ext>
            </a:extLst>
          </p:cNvPr>
          <p:cNvSpPr txBox="1"/>
          <p:nvPr/>
        </p:nvSpPr>
        <p:spPr>
          <a:xfrm>
            <a:off x="1323115" y="1678574"/>
            <a:ext cx="10245494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은비는 가지고 있는 색종이 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510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 중에서 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138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장을 도윤이에게 준 후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, 285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장을 채원이에게 주었습니다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은비에게 남은 색종이는 몇 장인지 구해 보세요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85B480-D6F1-A6AE-3CB1-29C26343637E}"/>
              </a:ext>
            </a:extLst>
          </p:cNvPr>
          <p:cNvSpPr txBox="1"/>
          <p:nvPr/>
        </p:nvSpPr>
        <p:spPr>
          <a:xfrm>
            <a:off x="880647" y="4003446"/>
            <a:ext cx="10785466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514350" lvl="0" indent="-514350">
              <a:lnSpc>
                <a:spcPct val="120000"/>
              </a:lnSpc>
              <a:buAutoNum type="arabicParenBoth"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은비가 도윤이에게 주고 남은 색종이는 몇 장인지 구해 보세요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 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77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4174258-65F3-B836-C72B-84841D417431}"/>
              </a:ext>
            </a:extLst>
          </p:cNvPr>
          <p:cNvSpPr txBox="1"/>
          <p:nvPr/>
        </p:nvSpPr>
        <p:spPr>
          <a:xfrm>
            <a:off x="880647" y="4003446"/>
            <a:ext cx="10785466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200" b="1" spc="-300" dirty="0">
                <a:solidFill>
                  <a:sysClr val="windowText" lastClr="000000"/>
                </a:solidFill>
              </a:rPr>
              <a:t>(2) 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은비가 도윤이에게 준 후 채원이에게 주고 남은 색종이는 몇 장</a:t>
            </a:r>
            <a:endParaRPr lang="en-US" altLang="ko-KR" sz="3200" b="1" spc="-300" dirty="0">
              <a:solidFill>
                <a:sysClr val="windowText" lastClr="000000"/>
              </a:solidFill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ko-KR" sz="3200" b="1" spc="-300" dirty="0">
                <a:solidFill>
                  <a:sysClr val="windowText" lastClr="000000"/>
                </a:solidFill>
              </a:rPr>
              <a:t>     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인지 구해 보세요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2" cy="396000"/>
            <a:chOff x="236948" y="6391126"/>
            <a:chExt cx="5356732" cy="396000"/>
          </a:xfrm>
        </p:grpSpPr>
        <p:sp>
          <p:nvSpPr>
            <p:cNvPr id="71" name="사각형: 둥근 모서리 66">
              <a:hlinkClick r:id="rId4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2" name="사각형: 둥근 모서리 67">
              <a:hlinkClick r:id="rId5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508788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사각형: 둥근 모서리 68">
              <a:hlinkClick r:id="rId6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69">
              <a:hlinkClick r:id="rId7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0">
              <a:hlinkClick r:id="rId8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7" name="사각형: 둥근 모서리 72">
              <a:hlinkClick r:id="rId10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3">
              <a:hlinkClick r:id="rId11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9" name="사각형: 둥근 모서리 74">
              <a:hlinkClick r:id="rId12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454182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284192F9-3612-6A5F-0A2F-C1F628A47DD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A5052350-C832-3703-DF7D-3236FC79B30F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F8DDA4CC-04A1-A4B6-5AD4-1CA809B81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F44A47-74D1-CD44-970E-152903F7F669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7" name="그룹 30">
            <a:extLst>
              <a:ext uri="{FF2B5EF4-FFF2-40B4-BE49-F238E27FC236}">
                <a16:creationId xmlns:a16="http://schemas.microsoft.com/office/drawing/2014/main" id="{DA600077-5787-8C02-DA27-49F01E385A2B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5160B53B-E970-3BF9-42A5-854A574AD5E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E31DB893-CE14-7088-3207-B51BBC1E1C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B49DA250-DCF7-679A-8135-8CF187BA41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6B7C6BB9-AA6A-7372-81BC-BE0C88AD2F9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36C7053F-E5D0-9C5A-C530-E50AC6D8BC5C}"/>
              </a:ext>
            </a:extLst>
          </p:cNvPr>
          <p:cNvSpPr/>
          <p:nvPr/>
        </p:nvSpPr>
        <p:spPr>
          <a:xfrm>
            <a:off x="1008972" y="1907130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29831624-3C5D-7C84-C708-994C22F87F9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83432" y="1833680"/>
            <a:ext cx="306580" cy="28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1889947-124F-0D3A-FC4D-BE16BE6C9BC3}"/>
              </a:ext>
            </a:extLst>
          </p:cNvPr>
          <p:cNvSpPr txBox="1"/>
          <p:nvPr/>
        </p:nvSpPr>
        <p:spPr>
          <a:xfrm>
            <a:off x="7947111" y="5071685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  <a:endParaRPr lang="en-US" altLang="ko-KR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6A9A9E5-CD5A-EF55-ECA5-0117EC2DC322}"/>
              </a:ext>
            </a:extLst>
          </p:cNvPr>
          <p:cNvSpPr/>
          <p:nvPr/>
        </p:nvSpPr>
        <p:spPr>
          <a:xfrm>
            <a:off x="9185269" y="5126280"/>
            <a:ext cx="582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87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01F812-1448-9744-99E3-04A28D164539}"/>
              </a:ext>
            </a:extLst>
          </p:cNvPr>
          <p:cNvSpPr txBox="1"/>
          <p:nvPr/>
        </p:nvSpPr>
        <p:spPr>
          <a:xfrm>
            <a:off x="10842211" y="5118183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장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BD26B8D3-EE6A-F8AB-E58E-D2BDFB3B526B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9234128" y="523146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127E2E7D-F8FB-6284-9582-B2BBE417F27C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648238" y="3052583"/>
            <a:ext cx="895523" cy="2970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B3D7E3-AC02-E855-529B-93B0EE334F3B}"/>
              </a:ext>
            </a:extLst>
          </p:cNvPr>
          <p:cNvSpPr txBox="1"/>
          <p:nvPr/>
        </p:nvSpPr>
        <p:spPr>
          <a:xfrm>
            <a:off x="1323115" y="1678574"/>
            <a:ext cx="10245494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은비는 가지고 있는 색종이 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510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 중에서 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138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장을 도윤이에게 준 후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, 285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장을 채원이에게 주었습니다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은비에게 남은 색종이는 몇 장인지 구해 보세요</a:t>
            </a:r>
            <a:r>
              <a:rPr lang="en-US" altLang="ko-KR" sz="32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87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9BC76FD3-C624-F0B5-710D-1C7BD42797B9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21" name="그래픽 57">
              <a:extLst>
                <a:ext uri="{FF2B5EF4-FFF2-40B4-BE49-F238E27FC236}">
                  <a16:creationId xmlns:a16="http://schemas.microsoft.com/office/drawing/2014/main" id="{AF6B695A-FD5A-591E-7A6A-54041D9B7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DEEEED-E180-39F3-CD91-473D6256A6D5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0060293-6C73-44AC-8A45-FF2CD6031A46}"/>
              </a:ext>
            </a:extLst>
          </p:cNvPr>
          <p:cNvSpPr txBox="1"/>
          <p:nvPr/>
        </p:nvSpPr>
        <p:spPr>
          <a:xfrm>
            <a:off x="518560" y="1394824"/>
            <a:ext cx="11482096" cy="22984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OX</a:t>
            </a:r>
            <a:r>
              <a:rPr lang="ko-KR" altLang="en-US" sz="3600" b="1" spc="-300" dirty="0"/>
              <a:t> 퀴즈에서 </a:t>
            </a:r>
            <a:r>
              <a:rPr lang="en-US" altLang="ko-KR" sz="3600" b="1" spc="-300" dirty="0"/>
              <a:t>O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435</a:t>
            </a:r>
            <a:r>
              <a:rPr lang="ko-KR" altLang="en-US" sz="3600" b="1" spc="-300" dirty="0"/>
              <a:t>명</a:t>
            </a:r>
            <a:r>
              <a:rPr lang="en-US" altLang="ko-KR" sz="3600" b="1" spc="-300" dirty="0"/>
              <a:t>, X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278</a:t>
            </a:r>
            <a:r>
              <a:rPr lang="ko-KR" altLang="en-US" sz="3600" b="1" spc="-300" dirty="0" err="1"/>
              <a:t>명이에요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29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0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54">
              <a:hlinkClick r:id="rId7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55">
              <a:hlinkClick r:id="rId8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56">
              <a:hlinkClick r:id="rId9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57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6" name="사각형: 둥근 모서리 58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90732C2-6969-EBB1-3C6D-7A0EB58E3118}"/>
              </a:ext>
            </a:extLst>
          </p:cNvPr>
          <p:cNvSpPr txBox="1"/>
          <p:nvPr/>
        </p:nvSpPr>
        <p:spPr>
          <a:xfrm>
            <a:off x="741476" y="2775212"/>
            <a:ext cx="11001281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O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X</a:t>
            </a:r>
            <a:r>
              <a:rPr lang="ko-KR" altLang="en-US" sz="3600" b="1" spc="-300" dirty="0"/>
              <a:t>를 선택한 아바타보다 몇 명 더 </a:t>
            </a:r>
            <a:r>
              <a:rPr lang="ko-KR" altLang="en-US" sz="3600" b="1" spc="-300" dirty="0" err="1"/>
              <a:t>많은지</a:t>
            </a:r>
            <a:r>
              <a:rPr lang="ko-KR" altLang="en-US" sz="3600" b="1" spc="-300" dirty="0"/>
              <a:t> 구하는 식을 써 보면 </a:t>
            </a:r>
            <a:r>
              <a:rPr lang="en-US" altLang="ko-KR" sz="3600" b="1" spc="-300" dirty="0"/>
              <a:t>435-          </a:t>
            </a:r>
            <a:r>
              <a:rPr lang="ko-KR" altLang="en-US" sz="3600" b="1" spc="-300" dirty="0"/>
              <a:t>입니다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4" name="순서도: 연결자 3">
            <a:extLst>
              <a:ext uri="{FF2B5EF4-FFF2-40B4-BE49-F238E27FC236}">
                <a16:creationId xmlns:a16="http://schemas.microsoft.com/office/drawing/2014/main" id="{D653B3A0-EF3B-8726-C013-C0B126C71E5F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A003C5C2-739B-B883-4619-1A55527AF63E}"/>
              </a:ext>
            </a:extLst>
          </p:cNvPr>
          <p:cNvSpPr/>
          <p:nvPr/>
        </p:nvSpPr>
        <p:spPr>
          <a:xfrm>
            <a:off x="6096112" y="3425128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93F7B-46AA-C94E-ECC5-4AD844045382}"/>
              </a:ext>
            </a:extLst>
          </p:cNvPr>
          <p:cNvSpPr txBox="1"/>
          <p:nvPr/>
        </p:nvSpPr>
        <p:spPr>
          <a:xfrm>
            <a:off x="6107277" y="3481400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278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C786987-F79B-5733-F36F-77F65FACC76F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373785" y="353079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FD203454-C4CB-9B86-F4D3-BA8651093CB6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FABFD76D-1E94-EE59-1E2F-980A8EA46D5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24EF56FC-1881-CB93-4674-D7F9C8A9B9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1258758E-7045-378B-9279-D33EC2FFCF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90B22A61-48E8-61A0-0B96-540F3F0C1086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>
            <a:extLst>
              <a:ext uri="{FF2B5EF4-FFF2-40B4-BE49-F238E27FC236}">
                <a16:creationId xmlns:a16="http://schemas.microsoft.com/office/drawing/2014/main" id="{A3A21C7E-208C-5772-5AB6-F5BF65A72DE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302BDB19-1DBD-D846-A9FE-1E6FE1B3E96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713E9697-B71E-905B-143B-B514CB83A22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EC1EE76A-50E8-EE87-1BC1-E9F5892B7EA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12023900-4F14-D036-BDF5-1C9A29FE2368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52C9624-6BC0-608E-0203-AA56D682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89636B8-CF42-3E77-2CDE-CF4205F32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3078568" y="443300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30858"/>
              </p:ext>
            </p:extLst>
          </p:nvPr>
        </p:nvGraphicFramePr>
        <p:xfrm>
          <a:off x="0" y="3196268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48" name="직선 연결선 47"/>
          <p:cNvCxnSpPr/>
          <p:nvPr/>
        </p:nvCxnSpPr>
        <p:spPr>
          <a:xfrm>
            <a:off x="3024472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3813063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2232384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440296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19154"/>
              </p:ext>
            </p:extLst>
          </p:nvPr>
        </p:nvGraphicFramePr>
        <p:xfrm>
          <a:off x="3645466" y="3196268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53" name="직선 연결선 52"/>
          <p:cNvCxnSpPr/>
          <p:nvPr/>
        </p:nvCxnSpPr>
        <p:spPr>
          <a:xfrm>
            <a:off x="6669938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7458529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5938061" y="443300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5877850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5085762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75091"/>
              </p:ext>
            </p:extLst>
          </p:nvPr>
        </p:nvGraphicFramePr>
        <p:xfrm>
          <a:off x="7383333" y="3196268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88" name="직선 연결선 87"/>
          <p:cNvCxnSpPr/>
          <p:nvPr/>
        </p:nvCxnSpPr>
        <p:spPr>
          <a:xfrm>
            <a:off x="10407805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11196396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9615717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8875107" y="443300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3" name="직선 연결선 92"/>
          <p:cNvCxnSpPr/>
          <p:nvPr/>
        </p:nvCxnSpPr>
        <p:spPr>
          <a:xfrm>
            <a:off x="8823629" y="3291081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오른쪽 화살표 94"/>
          <p:cNvSpPr/>
          <p:nvPr/>
        </p:nvSpPr>
        <p:spPr>
          <a:xfrm>
            <a:off x="4024394" y="3990395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오른쪽 화살표 95"/>
          <p:cNvSpPr/>
          <p:nvPr/>
        </p:nvSpPr>
        <p:spPr>
          <a:xfrm>
            <a:off x="7704978" y="3990395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3111354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7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761173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959251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10503865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9711312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506229" y="279283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2</a:t>
            </a:r>
            <a:endParaRPr lang="ko-KR" altLang="en-US" sz="2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8881656" y="4493252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08" name="그림 107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192230" y="453464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09" name="그림 108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049240" y="453464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0" name="그림 109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984294" y="453464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" name="직선 연결선 2"/>
          <p:cNvCxnSpPr/>
          <p:nvPr/>
        </p:nvCxnSpPr>
        <p:spPr>
          <a:xfrm flipV="1">
            <a:off x="2527673" y="3312023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직사각형 116"/>
          <p:cNvSpPr/>
          <p:nvPr/>
        </p:nvSpPr>
        <p:spPr>
          <a:xfrm>
            <a:off x="3164211" y="2792831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sp>
        <p:nvSpPr>
          <p:cNvPr id="119" name="직사각형 118"/>
          <p:cNvSpPr/>
          <p:nvPr/>
        </p:nvSpPr>
        <p:spPr>
          <a:xfrm>
            <a:off x="6049240" y="2792831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12</a:t>
            </a:r>
            <a:endParaRPr lang="ko-KR" altLang="en-US" sz="2400" dirty="0"/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6173139" y="3312023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809677" y="2792831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sp>
        <p:nvSpPr>
          <p:cNvPr id="122" name="직사각형 121"/>
          <p:cNvSpPr/>
          <p:nvPr/>
        </p:nvSpPr>
        <p:spPr>
          <a:xfrm>
            <a:off x="9762076" y="2792831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12</a:t>
            </a:r>
            <a:endParaRPr lang="ko-KR" altLang="en-US" sz="2400" dirty="0"/>
          </a:p>
        </p:txBody>
      </p:sp>
      <p:sp>
        <p:nvSpPr>
          <p:cNvPr id="123" name="직사각형 122"/>
          <p:cNvSpPr/>
          <p:nvPr/>
        </p:nvSpPr>
        <p:spPr>
          <a:xfrm>
            <a:off x="10533419" y="2792831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cxnSp>
        <p:nvCxnSpPr>
          <p:cNvPr id="124" name="직선 연결선 123"/>
          <p:cNvCxnSpPr/>
          <p:nvPr/>
        </p:nvCxnSpPr>
        <p:spPr>
          <a:xfrm flipV="1">
            <a:off x="9926770" y="3312023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5378822" y="279283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3</a:t>
            </a:r>
            <a:endParaRPr lang="ko-KR" altLang="en-US" sz="2400" dirty="0"/>
          </a:p>
        </p:txBody>
      </p:sp>
      <p:cxnSp>
        <p:nvCxnSpPr>
          <p:cNvPr id="79" name="직선 연결선 78"/>
          <p:cNvCxnSpPr/>
          <p:nvPr/>
        </p:nvCxnSpPr>
        <p:spPr>
          <a:xfrm flipV="1">
            <a:off x="5414978" y="3312023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79"/>
          <p:cNvSpPr/>
          <p:nvPr/>
        </p:nvSpPr>
        <p:spPr>
          <a:xfrm>
            <a:off x="9146449" y="279283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3</a:t>
            </a:r>
            <a:endParaRPr lang="ko-KR" altLang="en-US" sz="2400" dirty="0"/>
          </a:p>
        </p:txBody>
      </p:sp>
      <p:cxnSp>
        <p:nvCxnSpPr>
          <p:cNvPr id="82" name="직선 연결선 81"/>
          <p:cNvCxnSpPr/>
          <p:nvPr/>
        </p:nvCxnSpPr>
        <p:spPr>
          <a:xfrm flipV="1">
            <a:off x="9182605" y="3312023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76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81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54">
              <a:hlinkClick r:id="rId7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5" name="사각형: 둥근 모서리 55">
              <a:hlinkClick r:id="rId8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4" name="사각형: 둥근 모서리 56">
              <a:hlinkClick r:id="rId9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8" name="사각형: 둥근 모서리 57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112" name="사각형: 둥근 모서리 58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3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4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4" name="순서도: 연결자 3">
            <a:extLst>
              <a:ext uri="{FF2B5EF4-FFF2-40B4-BE49-F238E27FC236}">
                <a16:creationId xmlns:a16="http://schemas.microsoft.com/office/drawing/2014/main" id="{BB5760B4-B3EA-5A00-0E5D-F01EA693F313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4C784235-C1B4-35B1-FF1F-DADA2574BF9E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6" name="그래픽 57">
              <a:extLst>
                <a:ext uri="{FF2B5EF4-FFF2-40B4-BE49-F238E27FC236}">
                  <a16:creationId xmlns:a16="http://schemas.microsoft.com/office/drawing/2014/main" id="{AA802AE0-D9E2-8341-42E5-77E4A3740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42ACF4E-5A32-57FE-A88F-BFE60AFFB2AB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9B94086E-4B81-6160-0171-6B24248B432B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3F69C394-1526-13F0-2887-12A436B1ABB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30D17E6A-8A29-9BAD-9B01-C1DB6634F2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7041A143-C9BF-07D1-838D-552C88B579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376E2C29-DA45-6E1D-5068-67918270DB5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E159C60F-D5F4-7EB4-0CC1-D03541231C7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11454" y="3865770"/>
            <a:ext cx="413942" cy="41663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94FEC0E9-6082-9EE3-A33E-A82DE5E0F51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34408" y="3845504"/>
            <a:ext cx="413942" cy="4166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129D04E-4469-B058-CE68-313642EBF355}"/>
              </a:ext>
            </a:extLst>
          </p:cNvPr>
          <p:cNvSpPr txBox="1"/>
          <p:nvPr/>
        </p:nvSpPr>
        <p:spPr>
          <a:xfrm>
            <a:off x="518560" y="1394824"/>
            <a:ext cx="11482096" cy="13093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OX</a:t>
            </a:r>
            <a:r>
              <a:rPr lang="ko-KR" altLang="en-US" sz="3600" b="1" spc="-300" dirty="0"/>
              <a:t> 퀴즈에서 </a:t>
            </a:r>
            <a:r>
              <a:rPr lang="en-US" altLang="ko-KR" sz="3600" b="1" spc="-300" dirty="0"/>
              <a:t>O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435</a:t>
            </a:r>
            <a:r>
              <a:rPr lang="ko-KR" altLang="en-US" sz="3600" b="1" spc="-300" dirty="0"/>
              <a:t>명</a:t>
            </a:r>
            <a:r>
              <a:rPr lang="en-US" altLang="ko-KR" sz="3600" b="1" spc="-300" dirty="0"/>
              <a:t>, X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278</a:t>
            </a:r>
            <a:r>
              <a:rPr lang="ko-KR" altLang="en-US" sz="3600" b="1" spc="-300" dirty="0" err="1"/>
              <a:t>명이에요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</p:spTree>
    <p:extLst>
      <p:ext uri="{BB962C8B-B14F-4D97-AF65-F5344CB8AC3E}">
        <p14:creationId xmlns:p14="http://schemas.microsoft.com/office/powerpoint/2010/main" val="17912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0" grpId="0"/>
      <p:bldP spid="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id="{2E108AE3-2CD0-DAB1-DBA3-B81DC4877C19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F5ED77CE-5A14-870F-F745-FF3E18F7B1F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>
                <a:extLst>
                  <a:ext uri="{FF2B5EF4-FFF2-40B4-BE49-F238E27FC236}">
                    <a16:creationId xmlns:a16="http://schemas.microsoft.com/office/drawing/2014/main" id="{43801BC2-62E7-D719-5998-0DC21571F1DC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47CB3C4C-2D15-B4A1-4255-CEBE666732C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>
                <a:extLst>
                  <a:ext uri="{FF2B5EF4-FFF2-40B4-BE49-F238E27FC236}">
                    <a16:creationId xmlns:a16="http://schemas.microsoft.com/office/drawing/2014/main" id="{5CF6001A-BC95-FB22-9F6E-8B7BD4A240B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7DE618D-5F1E-A22F-E613-D58C27CA4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7D2900F-9DA0-6B66-81FB-0B574521D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3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9282248" y="2737025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9309998" y="2793297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157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549634" y="28646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1" name="그룹 30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32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4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54">
              <a:hlinkClick r:id="rId7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55">
              <a:hlinkClick r:id="rId8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56">
              <a:hlinkClick r:id="rId9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8" name="사각형: 둥근 모서리 57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50" name="사각형: 둥근 모서리 58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2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16BB452-C4D6-9064-01F2-FF7F11879FB9}"/>
              </a:ext>
            </a:extLst>
          </p:cNvPr>
          <p:cNvSpPr txBox="1"/>
          <p:nvPr/>
        </p:nvSpPr>
        <p:spPr>
          <a:xfrm>
            <a:off x="518560" y="1394824"/>
            <a:ext cx="11482096" cy="22984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OX</a:t>
            </a:r>
            <a:r>
              <a:rPr lang="ko-KR" altLang="en-US" sz="3600" b="1" spc="-300" dirty="0"/>
              <a:t> 퀴즈에서 </a:t>
            </a:r>
            <a:r>
              <a:rPr lang="en-US" altLang="ko-KR" sz="3600" b="1" spc="-300" dirty="0"/>
              <a:t>O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435</a:t>
            </a:r>
            <a:r>
              <a:rPr lang="ko-KR" altLang="en-US" sz="3600" b="1" spc="-300" dirty="0"/>
              <a:t>명</a:t>
            </a:r>
            <a:r>
              <a:rPr lang="en-US" altLang="ko-KR" sz="3600" b="1" spc="-300" dirty="0"/>
              <a:t>, X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278</a:t>
            </a:r>
            <a:r>
              <a:rPr lang="ko-KR" altLang="en-US" sz="3600" b="1" spc="-300" dirty="0" err="1"/>
              <a:t>명이에요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22B5BB6C-BFE0-70E6-7FAD-CD159D6FD886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AC81F-AA4F-C849-8847-252333EFBD37}"/>
              </a:ext>
            </a:extLst>
          </p:cNvPr>
          <p:cNvSpPr txBox="1"/>
          <p:nvPr/>
        </p:nvSpPr>
        <p:spPr>
          <a:xfrm>
            <a:off x="741476" y="2775212"/>
            <a:ext cx="11001281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O</a:t>
            </a:r>
            <a:r>
              <a:rPr lang="ko-KR" altLang="en-US" sz="3600" b="1" spc="-300" dirty="0"/>
              <a:t>를 선택한 아바타는 </a:t>
            </a:r>
            <a:r>
              <a:rPr lang="en-US" altLang="ko-KR" sz="3600" b="1" spc="-300" dirty="0"/>
              <a:t>X</a:t>
            </a:r>
            <a:r>
              <a:rPr lang="ko-KR" altLang="en-US" sz="3600" b="1" spc="-300" dirty="0"/>
              <a:t>를 선택한 아바타보다 </a:t>
            </a:r>
            <a:r>
              <a:rPr lang="en-US" altLang="ko-KR" sz="3600" b="1" spc="-300" dirty="0"/>
              <a:t>         </a:t>
            </a:r>
            <a:r>
              <a:rPr lang="ko-KR" altLang="en-US" sz="3600" b="1" spc="-300" dirty="0"/>
              <a:t>명 더 많습니다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26E1862C-A35B-299A-5F98-819CA9D8ABB3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3" name="그래픽 57">
              <a:extLst>
                <a:ext uri="{FF2B5EF4-FFF2-40B4-BE49-F238E27FC236}">
                  <a16:creationId xmlns:a16="http://schemas.microsoft.com/office/drawing/2014/main" id="{7FEC23C7-BF43-FA52-5868-657A60F67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6153F53-0A4B-4206-A3CF-9F297A076739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598AA476-BEAA-DB58-9624-190057FE5751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08F4C7C6-6F21-BCAF-7356-597CA800A882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1FD54B10-D9E1-D27D-59FF-C0E15D292A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A445BA1A-356B-DBE0-D884-28692F8380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AD0BBCEF-E21A-8C9C-172A-94D2A578C84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854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382CDAC-56FF-942E-699E-95A0BFB89804}"/>
              </a:ext>
            </a:extLst>
          </p:cNvPr>
          <p:cNvSpPr txBox="1"/>
          <p:nvPr/>
        </p:nvSpPr>
        <p:spPr>
          <a:xfrm>
            <a:off x="4706983" y="4660955"/>
            <a:ext cx="2778034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3600" b="1" spc="-300" dirty="0">
                <a:solidFill>
                  <a:prstClr val="black"/>
                </a:solidFill>
                <a:latin typeface="맑은 고딕" panose="020B0503020000020004" pitchFamily="50" charset="-127"/>
              </a:rPr>
              <a:t>431-142=</a:t>
            </a:r>
            <a:endParaRPr lang="ko-KR" altLang="en-US" sz="3600" b="1" spc="-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0FFCF175-1C8F-0161-A7D0-DA49422F2CAA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5407B48-122B-E338-6513-BF84797C9140}"/>
                </a:ext>
              </a:extLst>
            </p:cNvPr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49D7DF-0FF2-5212-2FE5-B8153FDBD648}"/>
                  </a:ext>
                </a:extLst>
              </p:cNvPr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3600" b="1" spc="-300" dirty="0"/>
                  <a:t>수 모형을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4071B-49DB-0435-9998-C030A67383CB}"/>
                  </a:ext>
                </a:extLst>
              </p:cNvPr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000" b="1" dirty="0">
                    <a:solidFill>
                      <a:srgbClr val="843C0C"/>
                    </a:solidFill>
                  </a:rPr>
                  <a:t>1</a:t>
                </a:r>
                <a:endParaRPr lang="ko-KR" altLang="en-US" sz="4000" b="1" dirty="0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C76374C8-86C1-2ACF-A456-6567499B13EF}"/>
                </a:ext>
              </a:extLst>
            </p:cNvPr>
            <p:cNvSpPr/>
            <p:nvPr/>
          </p:nvSpPr>
          <p:spPr>
            <a:xfrm>
              <a:off x="4007768" y="1493702"/>
              <a:ext cx="369177" cy="3813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619482" y="4681592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654085" y="4737864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289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888088" y="479208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0373" y="2119083"/>
            <a:ext cx="8631255" cy="2389067"/>
          </a:xfrm>
          <a:prstGeom prst="rect">
            <a:avLst/>
          </a:prstGeom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7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2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0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3963037B-FF12-D5D6-135E-DCCFE4452E46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4" name="그래픽 57">
              <a:extLst>
                <a:ext uri="{FF2B5EF4-FFF2-40B4-BE49-F238E27FC236}">
                  <a16:creationId xmlns:a16="http://schemas.microsoft.com/office/drawing/2014/main" id="{9FC751AF-80D9-F044-4721-ED16168B4B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51E3FE-17FE-29DC-E62B-5AFCF29DA539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6" name="그룹 30">
            <a:extLst>
              <a:ext uri="{FF2B5EF4-FFF2-40B4-BE49-F238E27FC236}">
                <a16:creationId xmlns:a16="http://schemas.microsoft.com/office/drawing/2014/main" id="{E05B4FDC-2558-4CCC-EE4C-AA493DFD2EEC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FB6657D5-C826-8BA8-D1FC-4AEC302C964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39E4B054-4ADD-C296-EFD7-D863A4BA5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F05DE386-95ED-1596-7C43-7077A2BABF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C285C807-378C-28BF-EEC8-5BD7DDC5190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2184899" y="4765705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CFC2A6-55D9-DBC0-AC7E-DD49064A2DE6}"/>
              </a:ext>
            </a:extLst>
          </p:cNvPr>
          <p:cNvSpPr txBox="1"/>
          <p:nvPr/>
        </p:nvSpPr>
        <p:spPr>
          <a:xfrm>
            <a:off x="1710272" y="1857784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621-249=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34" name="표 9">
            <a:extLst>
              <a:ext uri="{FF2B5EF4-FFF2-40B4-BE49-F238E27FC236}">
                <a16:creationId xmlns:a16="http://schemas.microsoft.com/office/drawing/2014/main" id="{47586264-92A7-3935-9D5F-C779E724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02036"/>
              </p:ext>
            </p:extLst>
          </p:nvPr>
        </p:nvGraphicFramePr>
        <p:xfrm>
          <a:off x="987048" y="4812966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aphicFrame>
        <p:nvGraphicFramePr>
          <p:cNvPr id="33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15558"/>
              </p:ext>
            </p:extLst>
          </p:nvPr>
        </p:nvGraphicFramePr>
        <p:xfrm>
          <a:off x="987047" y="3507392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87047" y="185653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arenBoth"/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D098DEB2-D2C3-995A-F7BE-0F0EC7F62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49060"/>
              </p:ext>
            </p:extLst>
          </p:nvPr>
        </p:nvGraphicFramePr>
        <p:xfrm>
          <a:off x="6103625" y="3507392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4001589" y="1844824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4036192" y="1901096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372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68612" y="19424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8" name="그림 57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866506" y="487728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7283104" y="4765705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8" name="표 9">
            <a:extLst>
              <a:ext uri="{FF2B5EF4-FFF2-40B4-BE49-F238E27FC236}">
                <a16:creationId xmlns:a16="http://schemas.microsoft.com/office/drawing/2014/main" id="{47586264-92A7-3935-9D5F-C779E724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022498"/>
              </p:ext>
            </p:extLst>
          </p:nvPr>
        </p:nvGraphicFramePr>
        <p:xfrm>
          <a:off x="6085253" y="4812966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79" name="그림 78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964711" y="487728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4" name="그룹 53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5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6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0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81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4878A604-FDA0-35C6-F78F-82416C956D49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6" name="그래픽 57">
              <a:extLst>
                <a:ext uri="{FF2B5EF4-FFF2-40B4-BE49-F238E27FC236}">
                  <a16:creationId xmlns:a16="http://schemas.microsoft.com/office/drawing/2014/main" id="{7135769A-119D-B7E6-05ED-91CBF187B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8947B0-5086-B2F2-BCB9-9B9B1B761F87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3B9B2895-015A-B505-8B87-B8807A406229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D251E00B-00F4-2AC2-0785-07FC8AA477D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BC893A8A-285C-BC1F-BE09-AA8F3961C2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E57DF498-E6A5-7151-B3F9-389072D7CB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07A5E404-F64D-6962-6A17-EA4856476B8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빈칸에 두 수의 차를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8" name="직사각형 7"/>
          <p:cNvSpPr/>
          <p:nvPr/>
        </p:nvSpPr>
        <p:spPr>
          <a:xfrm>
            <a:off x="1032017" y="2052137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3200" b="1" dirty="0">
                <a:solidFill>
                  <a:prstClr val="black"/>
                </a:solidFill>
              </a:rPr>
              <a:t>(1)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803814" y="2052137"/>
            <a:ext cx="3192388" cy="1754547"/>
            <a:chOff x="1703512" y="2636912"/>
            <a:chExt cx="3192388" cy="175454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03512" y="2636912"/>
              <a:ext cx="3192388" cy="1754547"/>
            </a:xfrm>
            <a:prstGeom prst="rect">
              <a:avLst/>
            </a:prstGeom>
          </p:spPr>
        </p:pic>
        <p:sp>
          <p:nvSpPr>
            <p:cNvPr id="63" name="직사각형 62"/>
            <p:cNvSpPr/>
            <p:nvPr/>
          </p:nvSpPr>
          <p:spPr>
            <a:xfrm>
              <a:off x="1839430" y="2780928"/>
              <a:ext cx="1376249" cy="584775"/>
            </a:xfrm>
            <a:prstGeom prst="rect">
              <a:avLst/>
            </a:prstGeom>
            <a:solidFill>
              <a:srgbClr val="DDF0F0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3200" b="1" dirty="0">
                  <a:solidFill>
                    <a:prstClr val="black"/>
                  </a:solidFill>
                </a:rPr>
                <a:t>837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351597" y="2780928"/>
              <a:ext cx="1376249" cy="584775"/>
            </a:xfrm>
            <a:prstGeom prst="rect">
              <a:avLst/>
            </a:prstGeom>
            <a:solidFill>
              <a:srgbClr val="DDF0F0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3200" b="1" dirty="0">
                  <a:solidFill>
                    <a:prstClr val="black"/>
                  </a:solidFill>
                </a:rPr>
                <a:t>648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593201" y="3632396"/>
              <a:ext cx="137624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2894526" y="301875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189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68" name="그림 67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146910" y="308401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9" name="직사각형 68"/>
          <p:cNvSpPr/>
          <p:nvPr/>
        </p:nvSpPr>
        <p:spPr>
          <a:xfrm>
            <a:off x="6672064" y="2052137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3200" b="1" dirty="0">
                <a:solidFill>
                  <a:prstClr val="black"/>
                </a:solidFill>
              </a:rPr>
              <a:t>(2)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grpSp>
        <p:nvGrpSpPr>
          <p:cNvPr id="75" name="그룹 74"/>
          <p:cNvGrpSpPr/>
          <p:nvPr/>
        </p:nvGrpSpPr>
        <p:grpSpPr>
          <a:xfrm>
            <a:off x="7343559" y="2052137"/>
            <a:ext cx="3192388" cy="1754547"/>
            <a:chOff x="1703512" y="2636912"/>
            <a:chExt cx="3192388" cy="1754547"/>
          </a:xfrm>
        </p:grpSpPr>
        <p:pic>
          <p:nvPicPr>
            <p:cNvPr id="76" name="그림 7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03512" y="2636912"/>
              <a:ext cx="3192388" cy="1754547"/>
            </a:xfrm>
            <a:prstGeom prst="rect">
              <a:avLst/>
            </a:prstGeom>
          </p:spPr>
        </p:pic>
        <p:sp>
          <p:nvSpPr>
            <p:cNvPr id="82" name="직사각형 81"/>
            <p:cNvSpPr/>
            <p:nvPr/>
          </p:nvSpPr>
          <p:spPr>
            <a:xfrm>
              <a:off x="1839430" y="2780928"/>
              <a:ext cx="1376249" cy="584775"/>
            </a:xfrm>
            <a:prstGeom prst="rect">
              <a:avLst/>
            </a:prstGeom>
            <a:solidFill>
              <a:srgbClr val="DDF0F0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3200" b="1" dirty="0">
                  <a:solidFill>
                    <a:prstClr val="black"/>
                  </a:solidFill>
                </a:rPr>
                <a:t>914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3351597" y="2780928"/>
              <a:ext cx="1376249" cy="584775"/>
            </a:xfrm>
            <a:prstGeom prst="rect">
              <a:avLst/>
            </a:prstGeom>
            <a:solidFill>
              <a:srgbClr val="DDF0F0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3200" b="1" dirty="0">
                  <a:solidFill>
                    <a:prstClr val="black"/>
                  </a:solidFill>
                </a:rPr>
                <a:t>395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2593201" y="3632396"/>
              <a:ext cx="137624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8497013" y="2993332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519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749397" y="304762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0" name="그룹 49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70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1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92229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9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0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1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5A2DAA8A-2DAB-7176-41AD-345069681BF9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6" name="그래픽 57">
              <a:extLst>
                <a:ext uri="{FF2B5EF4-FFF2-40B4-BE49-F238E27FC236}">
                  <a16:creationId xmlns:a16="http://schemas.microsoft.com/office/drawing/2014/main" id="{42182FA8-2F99-C352-87DC-BAD412325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CDC7B00-E726-A4DE-3542-ABDAF1E8222F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10" name="그룹 30">
            <a:extLst>
              <a:ext uri="{FF2B5EF4-FFF2-40B4-BE49-F238E27FC236}">
                <a16:creationId xmlns:a16="http://schemas.microsoft.com/office/drawing/2014/main" id="{BEDAC18C-3223-1856-D092-E760F3AF68A3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125318E3-F149-1DC2-8E9F-536463675EC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3" name="그래픽 60">
                <a:extLst>
                  <a:ext uri="{FF2B5EF4-FFF2-40B4-BE49-F238E27FC236}">
                    <a16:creationId xmlns:a16="http://schemas.microsoft.com/office/drawing/2014/main" id="{646768C7-E16F-F194-B663-21519CE590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4" name="그림 28">
                <a:extLst>
                  <a:ext uri="{FF2B5EF4-FFF2-40B4-BE49-F238E27FC236}">
                    <a16:creationId xmlns:a16="http://schemas.microsoft.com/office/drawing/2014/main" id="{338A9A98-4537-A027-F82E-E956F31ACB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2" name="TextBox 3">
              <a:extLst>
                <a:ext uri="{FF2B5EF4-FFF2-40B4-BE49-F238E27FC236}">
                  <a16:creationId xmlns:a16="http://schemas.microsoft.com/office/drawing/2014/main" id="{B8FED847-376F-8015-6DC8-3E9AF53FDE7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모서리 62">
            <a:extLst>
              <a:ext uri="{FF2B5EF4-FFF2-40B4-BE49-F238E27FC236}">
                <a16:creationId xmlns:a16="http://schemas.microsoft.com/office/drawing/2014/main" id="{E79EA017-6DBF-6C4C-7E4E-80CDF87464EB}"/>
              </a:ext>
            </a:extLst>
          </p:cNvPr>
          <p:cNvSpPr/>
          <p:nvPr/>
        </p:nvSpPr>
        <p:spPr>
          <a:xfrm>
            <a:off x="3910653" y="2315787"/>
            <a:ext cx="4370694" cy="2193333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57150">
            <a:solidFill>
              <a:srgbClr val="AFE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 결과가 큰 것부터 차례대로 기호를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323422" y="5145440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9027780" y="5185708"/>
            <a:ext cx="1649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 spc="-300" dirty="0">
                <a:solidFill>
                  <a:srgbClr val="FF0000"/>
                </a:solidFill>
              </a:rPr>
              <a:t>㉠</a:t>
            </a:r>
            <a:r>
              <a:rPr lang="en-US" altLang="ko-KR" sz="3200" b="1" spc="-300" dirty="0">
                <a:solidFill>
                  <a:srgbClr val="FF0000"/>
                </a:solidFill>
              </a:rPr>
              <a:t>, </a:t>
            </a:r>
            <a:r>
              <a:rPr lang="ko-KR" altLang="en-US" sz="3200" b="1" spc="-300" dirty="0">
                <a:solidFill>
                  <a:srgbClr val="FF0000"/>
                </a:solidFill>
              </a:rPr>
              <a:t>㉢</a:t>
            </a:r>
            <a:r>
              <a:rPr lang="en-US" altLang="ko-KR" sz="3200" b="1" spc="-300" dirty="0">
                <a:solidFill>
                  <a:srgbClr val="FF0000"/>
                </a:solidFill>
              </a:rPr>
              <a:t>, </a:t>
            </a:r>
            <a:r>
              <a:rPr lang="ko-KR" altLang="en-US" sz="3200" b="1" spc="-300" dirty="0">
                <a:solidFill>
                  <a:srgbClr val="FF0000"/>
                </a:solidFill>
              </a:rPr>
              <a:t>㉡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10439" y="524031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7" name="그룹 6"/>
          <p:cNvGrpSpPr/>
          <p:nvPr/>
        </p:nvGrpSpPr>
        <p:grpSpPr>
          <a:xfrm>
            <a:off x="4511582" y="2554064"/>
            <a:ext cx="3168837" cy="1716778"/>
            <a:chOff x="4655840" y="2477487"/>
            <a:chExt cx="3168837" cy="1716778"/>
          </a:xfrm>
        </p:grpSpPr>
        <p:sp>
          <p:nvSpPr>
            <p:cNvPr id="50" name="직사각형 49"/>
            <p:cNvSpPr/>
            <p:nvPr/>
          </p:nvSpPr>
          <p:spPr>
            <a:xfrm>
              <a:off x="4655840" y="2477487"/>
              <a:ext cx="316883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ko-KR" altLang="en-US" sz="3200" b="1" dirty="0">
                  <a:solidFill>
                    <a:prstClr val="black"/>
                  </a:solidFill>
                </a:rPr>
                <a:t>㉠ </a:t>
              </a:r>
              <a:r>
                <a:rPr lang="en-US" altLang="ko-KR" sz="3200" b="1" dirty="0">
                  <a:solidFill>
                    <a:prstClr val="black"/>
                  </a:solidFill>
                </a:rPr>
                <a:t>547-349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655840" y="3047759"/>
              <a:ext cx="316883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ko-KR" altLang="en-US" sz="3200" b="1" dirty="0">
                  <a:solidFill>
                    <a:prstClr val="black"/>
                  </a:solidFill>
                </a:rPr>
                <a:t>㉡ </a:t>
              </a:r>
              <a:r>
                <a:rPr lang="en-US" altLang="ko-KR" sz="3200" b="1" dirty="0">
                  <a:solidFill>
                    <a:prstClr val="black"/>
                  </a:solidFill>
                </a:rPr>
                <a:t>685-498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655840" y="3609490"/>
              <a:ext cx="316883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ko-KR" altLang="en-US" sz="3200" b="1" dirty="0">
                  <a:solidFill>
                    <a:prstClr val="black"/>
                  </a:solidFill>
                </a:rPr>
                <a:t>㉢ </a:t>
              </a:r>
              <a:r>
                <a:rPr lang="en-US" altLang="ko-KR" sz="3200" b="1" dirty="0">
                  <a:solidFill>
                    <a:prstClr val="black"/>
                  </a:solidFill>
                </a:rPr>
                <a:t>453-259</a:t>
              </a:r>
              <a:endParaRPr lang="ko-KR" altLang="en-US" sz="3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2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3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345878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5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6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7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1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792592D5-02CF-9126-2F85-FC21B04BCEB3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4" name="그래픽 57">
              <a:extLst>
                <a:ext uri="{FF2B5EF4-FFF2-40B4-BE49-F238E27FC236}">
                  <a16:creationId xmlns:a16="http://schemas.microsoft.com/office/drawing/2014/main" id="{D7DEE1E1-EFE2-8910-4D83-D04021107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40D9771-10F1-304B-3FDB-071273BF9122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6" name="그룹 30">
            <a:extLst>
              <a:ext uri="{FF2B5EF4-FFF2-40B4-BE49-F238E27FC236}">
                <a16:creationId xmlns:a16="http://schemas.microsoft.com/office/drawing/2014/main" id="{5DA9FF99-79C5-3D2E-4ABF-A18CC30BF837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8CA1B4BD-C87E-BE4B-8EA7-E2D7FC9CFC9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C18DDEB6-0DAF-8B84-F769-651E18E6DC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C64820F0-2FCA-F580-947D-1DCCEBB58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4BC45969-79A1-4F09-D6E2-0E8D9512922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98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정원이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500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명인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수영장에 등록된 회원은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324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명입니다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앞으로 등록할 수 있는 회원은 몇 명인지 풀이 과정을 쓰고 답을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12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3" name="그룹 62"/>
          <p:cNvGrpSpPr/>
          <p:nvPr/>
        </p:nvGrpSpPr>
        <p:grpSpPr>
          <a:xfrm>
            <a:off x="1322853" y="3386361"/>
            <a:ext cx="10423790" cy="1364879"/>
            <a:chOff x="479782" y="3371529"/>
            <a:chExt cx="10423790" cy="1364879"/>
          </a:xfrm>
        </p:grpSpPr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8036D3D9-EFD0-C27A-E4BF-B2CBB9B8F5A5}"/>
                </a:ext>
              </a:extLst>
            </p:cNvPr>
            <p:cNvSpPr/>
            <p:nvPr/>
          </p:nvSpPr>
          <p:spPr>
            <a:xfrm>
              <a:off x="1252360" y="3385976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9B5EA4A-E262-47A2-A4F2-7E3EB6607459}"/>
                </a:ext>
              </a:extLst>
            </p:cNvPr>
            <p:cNvSpPr txBox="1"/>
            <p:nvPr/>
          </p:nvSpPr>
          <p:spPr>
            <a:xfrm>
              <a:off x="1755479" y="3371529"/>
              <a:ext cx="9148093" cy="52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2800" b="1" spc="-300" noProof="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앞으로 등록할 수 있는 회원의 수는 전체 </a:t>
              </a:r>
              <a:r>
                <a:rPr lang="en-US" altLang="ko-KR" sz="2800" b="1" spc="-300" noProof="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500</a:t>
              </a:r>
              <a:r>
                <a:rPr lang="ko-KR" altLang="en-US" sz="2800" b="1" spc="-300" noProof="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명에서 이미 등록한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9B5EA4A-E262-47A2-A4F2-7E3EB6607459}"/>
                </a:ext>
              </a:extLst>
            </p:cNvPr>
            <p:cNvSpPr txBox="1"/>
            <p:nvPr/>
          </p:nvSpPr>
          <p:spPr>
            <a:xfrm>
              <a:off x="479782" y="4210302"/>
              <a:ext cx="9951318" cy="52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회원의 수를 빼면 되므로 </a:t>
              </a:r>
              <a:r>
                <a:rPr lang="en-US" altLang="ko-KR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500-324=176(</a:t>
              </a:r>
              <a:r>
                <a:rPr lang="ko-KR" altLang="en-US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명</a:t>
              </a:r>
              <a:r>
                <a:rPr lang="en-US" altLang="ko-KR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r>
                <a:rPr lang="ko-KR" altLang="en-US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입니다</a:t>
              </a:r>
              <a:r>
                <a:rPr lang="en-US" altLang="ko-KR" sz="2800" b="1" spc="-3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1026957" y="4041088"/>
            <a:ext cx="10543112" cy="787400"/>
            <a:chOff x="966072" y="2221136"/>
            <a:chExt cx="10117509" cy="787400"/>
          </a:xfrm>
        </p:grpSpPr>
        <p:cxnSp>
          <p:nvCxnSpPr>
            <p:cNvPr id="72" name="직선 연결선 71"/>
            <p:cNvCxnSpPr/>
            <p:nvPr/>
          </p:nvCxnSpPr>
          <p:spPr>
            <a:xfrm>
              <a:off x="966072" y="2221136"/>
              <a:ext cx="1011750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/>
            <p:cNvCxnSpPr/>
            <p:nvPr/>
          </p:nvCxnSpPr>
          <p:spPr>
            <a:xfrm>
              <a:off x="966072" y="3008536"/>
              <a:ext cx="1011750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화살표: 오각형 53">
            <a:extLst>
              <a:ext uri="{FF2B5EF4-FFF2-40B4-BE49-F238E27FC236}">
                <a16:creationId xmlns:a16="http://schemas.microsoft.com/office/drawing/2014/main" id="{C6383F77-AE24-E472-47A5-4EF7D8D63383}"/>
              </a:ext>
            </a:extLst>
          </p:cNvPr>
          <p:cNvSpPr/>
          <p:nvPr/>
        </p:nvSpPr>
        <p:spPr>
          <a:xfrm>
            <a:off x="1041226" y="3392772"/>
            <a:ext cx="970948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풀이</a:t>
            </a: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9016879" y="5704281"/>
            <a:ext cx="21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9016879" y="5115256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176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82350" y="511025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2" name="화살표: 오각형 79">
            <a:extLst>
              <a:ext uri="{FF2B5EF4-FFF2-40B4-BE49-F238E27FC236}">
                <a16:creationId xmlns:a16="http://schemas.microsoft.com/office/drawing/2014/main" id="{77276514-9109-0A36-3DDD-C8EEDB51F0D9}"/>
              </a:ext>
            </a:extLst>
          </p:cNvPr>
          <p:cNvSpPr/>
          <p:nvPr/>
        </p:nvSpPr>
        <p:spPr>
          <a:xfrm>
            <a:off x="8070541" y="5143007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11149131" y="5129048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명</a:t>
            </a:r>
          </a:p>
        </p:txBody>
      </p:sp>
      <p:pic>
        <p:nvPicPr>
          <p:cNvPr id="70" name="그림 69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20127" y="341655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4" name="그림 73">
            <a:extLst>
              <a:ext uri="{FF2B5EF4-FFF2-40B4-BE49-F238E27FC236}">
                <a16:creationId xmlns:a16="http://schemas.microsoft.com/office/drawing/2014/main" id="{4DFAB05A-D70F-3999-7B3A-84E3A10114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9" y="773251"/>
            <a:ext cx="1017647" cy="327230"/>
          </a:xfrm>
          <a:prstGeom prst="rect">
            <a:avLst/>
          </a:prstGeom>
        </p:spPr>
      </p:pic>
      <p:grpSp>
        <p:nvGrpSpPr>
          <p:cNvPr id="45" name="그룹 44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6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7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00041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8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81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9E112EB5-2ED7-AF05-7128-30419C67A8BB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13EC8801-62ED-DBB4-EF2C-1F6299252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5004CAD-C198-E836-7EB8-33486AE5FE83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23~25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7" name="그룹 30">
            <a:extLst>
              <a:ext uri="{FF2B5EF4-FFF2-40B4-BE49-F238E27FC236}">
                <a16:creationId xmlns:a16="http://schemas.microsoft.com/office/drawing/2014/main" id="{73645B8B-FC12-C08F-0DC6-CE30E2A8A9C8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85353027-04D1-6421-8467-AF55F541742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825AE05C-8E4A-A3CB-8806-5DC89465E2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4305BE44-A608-A9E8-0F4A-FF5A2EEDC2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FAA6E06B-4D04-CD6E-98F8-7C691E909B2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16~17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와이드스크린</PresentationFormat>
  <Paragraphs>290</Paragraphs>
  <Slides>12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Cambria Math</vt:lpstr>
      <vt:lpstr>3_디자인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2023-11-23T14:31:00Z</dcterms:created>
  <dcterms:modified xsi:type="dcterms:W3CDTF">2024-06-25T05:53:02Z</dcterms:modified>
</cp:coreProperties>
</file>